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tags/tag6.xml" ContentType="application/vnd.openxmlformats-officedocument.presentationml.tags+xml"/>
  <Override PartName="/ppt/tags/tag8.xml" ContentType="application/vnd.openxmlformats-officedocument.presentationml.tags+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slides/slide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Override PartName="/ppt/tags/tag2.xml" ContentType="application/vnd.openxmlformats-officedocument.presentationml.tags+xml"/>
  <Default Extension="wmf" ContentType="image/x-wmf"/>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tags/tag29.xml" ContentType="application/vnd.openxmlformats-officedocument.presentationml.tags+xml"/>
  <Override PartName="/ppt/tags/tag38.xml" ContentType="application/vnd.openxmlformats-officedocument.presentationml.tags+xml"/>
  <Override PartName="/ppt/slides/slide10.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tags/tag16.xml" ContentType="application/vnd.openxmlformats-officedocument.presentationml.tags+xml"/>
  <Override PartName="/ppt/tags/tag18.xml" ContentType="application/vnd.openxmlformats-officedocument.presentationml.tags+xml"/>
  <Override PartName="/ppt/tags/tag27.xml" ContentType="application/vnd.openxmlformats-officedocument.presentationml.tags+xml"/>
  <Override PartName="/ppt/tags/tag36.xml" ContentType="application/vnd.openxmlformats-officedocument.presentationml.tags+xml"/>
  <Override PartName="/docProps/custom.xml" ContentType="application/vnd.openxmlformats-officedocument.custom-properties+xml"/>
  <Override PartName="/ppt/tags/tag14.xml" ContentType="application/vnd.openxmlformats-officedocument.presentationml.tags+xml"/>
  <Override PartName="/ppt/tags/tag25.xml" ContentType="application/vnd.openxmlformats-officedocument.presentationml.tags+xml"/>
  <Override PartName="/ppt/tags/tag34.xml" ContentType="application/vnd.openxmlformats-officedocument.presentationml.tags+xml"/>
  <Override PartName="/ppt/tags/tag43.xml" ContentType="application/vnd.openxmlformats-officedocument.presentationml.tags+xml"/>
  <Override PartName="/ppt/tags/tag12.xml" ContentType="application/vnd.openxmlformats-officedocument.presentationml.tags+xml"/>
  <Override PartName="/ppt/tags/tag23.xml" ContentType="application/vnd.openxmlformats-officedocument.presentationml.tags+xml"/>
  <Override PartName="/ppt/tags/tag32.xml" ContentType="application/vnd.openxmlformats-officedocument.presentationml.tags+xml"/>
  <Override PartName="/ppt/tags/tag41.xml" ContentType="application/vnd.openxmlformats-officedocument.presentationml.tags+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tags/tag9.xml" ContentType="application/vnd.openxmlformats-officedocument.presentationml.tags+xml"/>
  <Override PartName="/ppt/tags/tag10.xml" ContentType="application/vnd.openxmlformats-officedocument.presentationml.tags+xml"/>
  <Override PartName="/ppt/tags/tag21.xml" ContentType="application/vnd.openxmlformats-officedocument.presentationml.tags+xml"/>
  <Override PartName="/ppt/tags/tag30.xml" ContentType="application/vnd.openxmlformats-officedocument.presentationml.tags+xml"/>
  <Override PartName="/ppt/slideMasters/slideMaster2.xml" ContentType="application/vnd.openxmlformats-officedocument.presentationml.slideMaster+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tags/tag7.xml" ContentType="application/vnd.openxmlformats-officedocument.presentationml.tags+xml"/>
  <Override PartName="/ppt/notesSlides/notesSlide1.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slides/slide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tags/tag3.xml" ContentType="application/vnd.openxmlformats-officedocument.presentationml.tags+xml"/>
  <Default Extension="jpeg" ContentType="image/jpeg"/>
  <Override PartName="/ppt/tags/tag39.xml" ContentType="application/vnd.openxmlformats-officedocument.presentationml.tag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tags/tag19.xml" ContentType="application/vnd.openxmlformats-officedocument.presentationml.tags+xml"/>
  <Override PartName="/ppt/tags/tag28.xml" ContentType="application/vnd.openxmlformats-officedocument.presentationml.tags+xml"/>
  <Override PartName="/ppt/tags/tag37.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Layouts/slideLayout12.xml" ContentType="application/vnd.openxmlformats-officedocument.presentationml.slideLayout+xml"/>
  <Override PartName="/ppt/tags/tag17.xml" ContentType="application/vnd.openxmlformats-officedocument.presentationml.tags+xml"/>
  <Override PartName="/ppt/tags/tag26.xml" ContentType="application/vnd.openxmlformats-officedocument.presentationml.tags+xml"/>
  <Override PartName="/ppt/tags/tag35.xml" ContentType="application/vnd.openxmlformats-officedocument.presentationml.tags+xml"/>
  <Override PartName="/ppt/slideLayouts/slideLayout10.xml" ContentType="application/vnd.openxmlformats-officedocument.presentationml.slideLayout+xml"/>
  <Override PartName="/ppt/tags/tag15.xml" ContentType="application/vnd.openxmlformats-officedocument.presentationml.tags+xml"/>
  <Override PartName="/ppt/tags/tag24.xml" ContentType="application/vnd.openxmlformats-officedocument.presentationml.tags+xml"/>
  <Override PartName="/ppt/tags/tag33.xml" ContentType="application/vnd.openxmlformats-officedocument.presentationml.tags+xml"/>
  <Override PartName="/ppt/tags/tag13.xml" ContentType="application/vnd.openxmlformats-officedocument.presentationml.tags+xml"/>
  <Override PartName="/ppt/tags/tag22.xml" ContentType="application/vnd.openxmlformats-officedocument.presentationml.tags+xml"/>
  <Override PartName="/ppt/tags/tag31.xml" ContentType="application/vnd.openxmlformats-officedocument.presentationml.tags+xml"/>
  <Override PartName="/ppt/tags/tag40.xml" ContentType="application/vnd.openxmlformats-officedocument.presentationml.tags+xml"/>
  <Override PartName="/ppt/tags/tag42.xml" ContentType="application/vnd.openxmlformats-officedocument.presentationml.tags+xml"/>
  <Override PartName="/ppt/slides/slide8.xml" ContentType="application/vnd.openxmlformats-officedocument.presentationml.slide+xml"/>
  <Override PartName="/ppt/tags/tag11.xml" ContentType="application/vnd.openxmlformats-officedocument.presentationml.tags+xml"/>
  <Override PartName="/ppt/tags/tag20.xml" ContentType="application/vnd.openxmlformats-officedocument.presentationml.tags+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9" r:id="rId2"/>
  </p:sldMasterIdLst>
  <p:notesMasterIdLst>
    <p:notesMasterId r:id="rId1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0ADC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63" d="100"/>
          <a:sy n="63" d="100"/>
        </p:scale>
        <p:origin x="-120" y="-480"/>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F882F020-75DB-478C-8F81-BDE022B2A7A0}" type="datetimeFigureOut">
              <a:rPr lang="zh-CN" altLang="en-US"/>
              <a:pPr>
                <a:defRPr/>
              </a:pPr>
              <a:t>2016-7-10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defRPr>
            </a:lvl1pPr>
          </a:lstStyle>
          <a:p>
            <a:pPr>
              <a:defRPr/>
            </a:pPr>
            <a:fld id="{E9E190CA-FC00-41B0-9800-28EBC4F6FA24}"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幻灯片图像占位符 1"/>
          <p:cNvSpPr>
            <a:spLocks noGrp="1" noRot="1" noChangeAspect="1"/>
          </p:cNvSpPr>
          <p:nvPr>
            <p:ph type="sldImg"/>
          </p:nvPr>
        </p:nvSpPr>
        <p:spPr bwMode="auto">
          <a:noFill/>
          <a:ln>
            <a:solidFill>
              <a:srgbClr val="000000"/>
            </a:solidFill>
            <a:miter lim="800000"/>
            <a:headEnd/>
            <a:tailEnd/>
          </a:ln>
        </p:spPr>
      </p:sp>
      <p:sp>
        <p:nvSpPr>
          <p:cNvPr id="28674"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
        <p:nvSpPr>
          <p:cNvPr id="28675"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463A3CF0-0D51-4BB0-BC57-EDFC10F647A6}" type="slidenum">
              <a:rPr lang="zh-CN" altLang="en-US"/>
              <a:pPr fontAlgn="base">
                <a:spcBef>
                  <a:spcPct val="0"/>
                </a:spcBef>
                <a:spcAft>
                  <a:spcPct val="0"/>
                </a:spcAft>
              </a:pPr>
              <a:t>4</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幻灯片图像占位符 1"/>
          <p:cNvSpPr>
            <a:spLocks noGrp="1" noRot="1" noChangeAspect="1"/>
          </p:cNvSpPr>
          <p:nvPr>
            <p:ph type="sldImg"/>
          </p:nvPr>
        </p:nvSpPr>
        <p:spPr bwMode="auto">
          <a:noFill/>
          <a:ln>
            <a:solidFill>
              <a:srgbClr val="000000"/>
            </a:solidFill>
            <a:miter lim="800000"/>
            <a:headEnd/>
            <a:tailEnd/>
          </a:ln>
        </p:spPr>
      </p:sp>
      <p:sp>
        <p:nvSpPr>
          <p:cNvPr id="37890"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smtClean="0"/>
          </a:p>
        </p:txBody>
      </p:sp>
      <p:sp>
        <p:nvSpPr>
          <p:cNvPr id="37891"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1A00B2B-98E8-4CC5-B1F2-E347E88FFDAD}" type="slidenum">
              <a:rPr lang="zh-CN" altLang="en-US"/>
              <a:pPr fontAlgn="base">
                <a:spcBef>
                  <a:spcPct val="0"/>
                </a:spcBef>
                <a:spcAft>
                  <a:spcPct val="0"/>
                </a:spcAft>
              </a:pPr>
              <a:t>12</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AD3C2416-C69F-4562-85A5-15340A570CF8}" type="datetimeFigureOut">
              <a:rPr lang="zh-CN" altLang="en-US"/>
              <a:pPr>
                <a:defRPr/>
              </a:pPr>
              <a:t>2016-7-10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157054C7-B83E-4CD5-B568-32D4476117DD}" type="slidenum">
              <a:rPr lang="zh-CN" altLang="en-US"/>
              <a:pPr>
                <a:defRPr/>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日期占位符 3"/>
          <p:cNvSpPr>
            <a:spLocks noGrp="1"/>
          </p:cNvSpPr>
          <p:nvPr>
            <p:ph type="dt" sz="half" idx="10"/>
          </p:nvPr>
        </p:nvSpPr>
        <p:spPr/>
        <p:txBody>
          <a:bodyPr/>
          <a:lstStyle>
            <a:lvl1pPr>
              <a:defRPr/>
            </a:lvl1pPr>
          </a:lstStyle>
          <a:p>
            <a:pPr>
              <a:defRPr/>
            </a:pPr>
            <a:fld id="{7F4724FE-DDC5-4DD4-8DFD-B08E05ED097A}" type="datetimeFigureOut">
              <a:rPr lang="zh-CN" altLang="en-US"/>
              <a:pPr>
                <a:defRPr/>
              </a:pPr>
              <a:t>2016-7-10</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DA7AC3A2-4DCC-4915-975B-86EE7C6252DE}"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4533900" y="1331913"/>
            <a:ext cx="7048500" cy="2387600"/>
          </a:xfrm>
        </p:spPr>
        <p:txBody>
          <a:bodyPr anchor="b">
            <a:normAutofit/>
          </a:bodyPr>
          <a:lstStyle>
            <a:lvl1pPr algn="ctr">
              <a:defRPr lang="zh-CN" altLang="zh-CN" sz="6600" smtClean="0">
                <a:effectLst/>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4533900" y="3811588"/>
            <a:ext cx="70485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smtClean="0"/>
              <a:t>单击此处编辑母版副标题样式</a:t>
            </a:r>
            <a:endParaRPr lang="zh-CN" altLang="en-US" dirty="0"/>
          </a:p>
        </p:txBody>
      </p:sp>
      <p:sp>
        <p:nvSpPr>
          <p:cNvPr id="4" name="日期占位符 3"/>
          <p:cNvSpPr>
            <a:spLocks noGrp="1"/>
          </p:cNvSpPr>
          <p:nvPr>
            <p:ph type="dt" sz="half" idx="10"/>
          </p:nvPr>
        </p:nvSpPr>
        <p:spPr/>
        <p:txBody>
          <a:bodyPr/>
          <a:lstStyle>
            <a:lvl1pPr>
              <a:defRPr/>
            </a:lvl1pPr>
          </a:lstStyle>
          <a:p>
            <a:pPr>
              <a:defRPr/>
            </a:pPr>
            <a:fld id="{6FB2BBA1-096E-4DCB-A615-C31AD7B83B75}" type="datetimeFigureOut">
              <a:rPr lang="zh-CN" altLang="en-US"/>
              <a:pPr>
                <a:defRPr/>
              </a:pPr>
              <a:t>2016-7-10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5A0CFA19-0717-4232-99D1-7AE2E79CC985}" type="slidenum">
              <a:rPr lang="zh-CN" altLang="en-US"/>
              <a:pPr>
                <a:defRPr/>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矩形 6"/>
          <p:cNvSpPr/>
          <p:nvPr userDrawn="1"/>
        </p:nvSpPr>
        <p:spPr>
          <a:xfrm>
            <a:off x="3225800" y="1841500"/>
            <a:ext cx="2921000" cy="5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fontAlgn="auto">
              <a:spcBef>
                <a:spcPts val="0"/>
              </a:spcBef>
              <a:spcAft>
                <a:spcPts val="0"/>
              </a:spcAft>
              <a:defRPr/>
            </a:pPr>
            <a:endParaRPr lang="zh-CN" altLang="en-US"/>
          </a:p>
        </p:txBody>
      </p:sp>
      <p:sp>
        <p:nvSpPr>
          <p:cNvPr id="5" name="矩形 7"/>
          <p:cNvSpPr/>
          <p:nvPr userDrawn="1"/>
        </p:nvSpPr>
        <p:spPr>
          <a:xfrm>
            <a:off x="6121400" y="1841500"/>
            <a:ext cx="2921000" cy="50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fontAlgn="auto">
              <a:spcBef>
                <a:spcPts val="0"/>
              </a:spcBef>
              <a:spcAft>
                <a:spcPts val="0"/>
              </a:spcAft>
              <a:defRPr/>
            </a:pPr>
            <a:endParaRPr lang="zh-CN" altLang="en-US"/>
          </a:p>
        </p:txBody>
      </p:sp>
      <p:sp>
        <p:nvSpPr>
          <p:cNvPr id="2" name="标题 1"/>
          <p:cNvSpPr>
            <a:spLocks noGrp="1"/>
          </p:cNvSpPr>
          <p:nvPr>
            <p:ph type="title"/>
          </p:nvPr>
        </p:nvSpPr>
        <p:spPr>
          <a:xfrm>
            <a:off x="3225600" y="838800"/>
            <a:ext cx="5817600" cy="979200"/>
          </a:xfrm>
        </p:spPr>
        <p:txBody>
          <a:bodyPr lIns="0" tIns="0" rIns="0"/>
          <a:lstStyle>
            <a:lvl1pPr algn="ctr">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1202400" y="2538000"/>
            <a:ext cx="9784800" cy="3272400"/>
          </a:xfrm>
        </p:spPr>
        <p:txBody>
          <a:bodyPr>
            <a:normAutofit/>
          </a:bodyPr>
          <a:lstStyle>
            <a:lvl1pPr marL="0" indent="0" algn="just">
              <a:lnSpc>
                <a:spcPct val="150000"/>
              </a:lnSpc>
              <a:spcBef>
                <a:spcPts val="0"/>
              </a:spcBef>
              <a:buFont typeface="Arial" pitchFamily="34" charset="0"/>
              <a:buNone/>
              <a:defRPr sz="2400"/>
            </a:lvl1pPr>
            <a:lvl2pPr marL="457200" indent="0">
              <a:buNone/>
              <a:defRPr sz="2000"/>
            </a:lvl2pPr>
            <a:lvl3pPr marL="914400" indent="0">
              <a:buNone/>
              <a:defRPr sz="1800"/>
            </a:lvl3pPr>
            <a:lvl4pPr marL="1371600" indent="0">
              <a:buNone/>
              <a:defRPr sz="1800"/>
            </a:lvl4pPr>
            <a:lvl5pPr marL="1828800" indent="0">
              <a:buNone/>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6" name="日期占位符 3"/>
          <p:cNvSpPr>
            <a:spLocks noGrp="1"/>
          </p:cNvSpPr>
          <p:nvPr>
            <p:ph type="dt" sz="half" idx="10"/>
          </p:nvPr>
        </p:nvSpPr>
        <p:spPr/>
        <p:txBody>
          <a:bodyPr/>
          <a:lstStyle>
            <a:lvl1pPr>
              <a:defRPr/>
            </a:lvl1pPr>
          </a:lstStyle>
          <a:p>
            <a:pPr>
              <a:defRPr/>
            </a:pPr>
            <a:fld id="{C9A1BC5C-2A0F-479A-9E27-E55A665DA7E5}" type="datetimeFigureOut">
              <a:rPr lang="zh-CN" altLang="en-US"/>
              <a:pPr>
                <a:defRPr/>
              </a:pPr>
              <a:t>2016-7-10</a:t>
            </a:fld>
            <a:endParaRPr lang="zh-CN" altLang="en-US"/>
          </a:p>
        </p:txBody>
      </p:sp>
      <p:sp>
        <p:nvSpPr>
          <p:cNvPr id="7" name="页脚占位符 4"/>
          <p:cNvSpPr>
            <a:spLocks noGrp="1"/>
          </p:cNvSpPr>
          <p:nvPr>
            <p:ph type="ftr" sz="quarter" idx="11"/>
          </p:nvPr>
        </p:nvSpPr>
        <p:spPr/>
        <p:txBody>
          <a:bodyPr/>
          <a:lstStyle>
            <a:lvl1pPr>
              <a:defRPr/>
            </a:lvl1pPr>
          </a:lstStyle>
          <a:p>
            <a:pPr>
              <a:defRPr/>
            </a:pPr>
            <a:endParaRPr lang="zh-CN" altLang="en-US"/>
          </a:p>
        </p:txBody>
      </p:sp>
      <p:sp>
        <p:nvSpPr>
          <p:cNvPr id="8" name="灯片编号占位符 5"/>
          <p:cNvSpPr>
            <a:spLocks noGrp="1"/>
          </p:cNvSpPr>
          <p:nvPr>
            <p:ph type="sldNum" sz="quarter" idx="12"/>
          </p:nvPr>
        </p:nvSpPr>
        <p:spPr/>
        <p:txBody>
          <a:bodyPr/>
          <a:lstStyle>
            <a:lvl1pPr>
              <a:defRPr/>
            </a:lvl1pPr>
          </a:lstStyle>
          <a:p>
            <a:pPr>
              <a:defRPr/>
            </a:pPr>
            <a:fld id="{7D6A3390-506B-4BE6-854B-9482341EDE67}" type="slidenum">
              <a:rPr lang="zh-CN" altLang="en-US"/>
              <a:pPr>
                <a:defRPr/>
              </a:pPr>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3" name="任意多边形 6"/>
          <p:cNvSpPr/>
          <p:nvPr userDrawn="1"/>
        </p:nvSpPr>
        <p:spPr>
          <a:xfrm>
            <a:off x="4084638" y="1495425"/>
            <a:ext cx="4022725" cy="2646363"/>
          </a:xfrm>
          <a:custGeom>
            <a:avLst/>
            <a:gdLst>
              <a:gd name="connsiteX0" fmla="*/ 2375591 w 4051227"/>
              <a:gd name="connsiteY0" fmla="*/ 0 h 2555482"/>
              <a:gd name="connsiteX1" fmla="*/ 3276960 w 4051227"/>
              <a:gd name="connsiteY1" fmla="*/ 710647 h 2555482"/>
              <a:gd name="connsiteX2" fmla="*/ 3294689 w 4051227"/>
              <a:gd name="connsiteY2" fmla="*/ 880769 h 2555482"/>
              <a:gd name="connsiteX3" fmla="*/ 3355440 w 4051227"/>
              <a:gd name="connsiteY3" fmla="*/ 874776 h 2555482"/>
              <a:gd name="connsiteX4" fmla="*/ 4051227 w 4051227"/>
              <a:gd name="connsiteY4" fmla="*/ 1555637 h 2555482"/>
              <a:gd name="connsiteX5" fmla="*/ 3355440 w 4051227"/>
              <a:gd name="connsiteY5" fmla="*/ 2236498 h 2555482"/>
              <a:gd name="connsiteX6" fmla="*/ 3053787 w 4051227"/>
              <a:gd name="connsiteY6" fmla="*/ 2169358 h 2555482"/>
              <a:gd name="connsiteX7" fmla="*/ 2981341 w 4051227"/>
              <a:gd name="connsiteY7" fmla="*/ 2128610 h 2555482"/>
              <a:gd name="connsiteX8" fmla="*/ 2968546 w 4051227"/>
              <a:gd name="connsiteY8" fmla="*/ 2152917 h 2555482"/>
              <a:gd name="connsiteX9" fmla="*/ 2594953 w 4051227"/>
              <a:gd name="connsiteY9" fmla="*/ 2416630 h 2555482"/>
              <a:gd name="connsiteX10" fmla="*/ 2139833 w 4051227"/>
              <a:gd name="connsiteY10" fmla="*/ 2372107 h 2555482"/>
              <a:gd name="connsiteX11" fmla="*/ 2071153 w 4051227"/>
              <a:gd name="connsiteY11" fmla="*/ 2328172 h 2555482"/>
              <a:gd name="connsiteX12" fmla="*/ 2068586 w 4051227"/>
              <a:gd name="connsiteY12" fmla="*/ 2332800 h 2555482"/>
              <a:gd name="connsiteX13" fmla="*/ 1640589 w 4051227"/>
              <a:gd name="connsiteY13" fmla="*/ 2555482 h 2555482"/>
              <a:gd name="connsiteX14" fmla="*/ 1134929 w 4051227"/>
              <a:gd name="connsiteY14" fmla="*/ 2152199 h 2555482"/>
              <a:gd name="connsiteX15" fmla="*/ 1124669 w 4051227"/>
              <a:gd name="connsiteY15" fmla="*/ 2052605 h 2555482"/>
              <a:gd name="connsiteX16" fmla="*/ 1064485 w 4051227"/>
              <a:gd name="connsiteY16" fmla="*/ 2101375 h 2555482"/>
              <a:gd name="connsiteX17" fmla="*/ 682752 w 4051227"/>
              <a:gd name="connsiteY17" fmla="*/ 2215896 h 2555482"/>
              <a:gd name="connsiteX18" fmla="*/ 0 w 4051227"/>
              <a:gd name="connsiteY18" fmla="*/ 1545336 h 2555482"/>
              <a:gd name="connsiteX19" fmla="*/ 545154 w 4051227"/>
              <a:gd name="connsiteY19" fmla="*/ 888400 h 2555482"/>
              <a:gd name="connsiteX20" fmla="*/ 583960 w 4051227"/>
              <a:gd name="connsiteY20" fmla="*/ 884557 h 2555482"/>
              <a:gd name="connsiteX21" fmla="*/ 548735 w 4051227"/>
              <a:gd name="connsiteY21" fmla="*/ 806407 h 2555482"/>
              <a:gd name="connsiteX22" fmla="*/ 515549 w 4051227"/>
              <a:gd name="connsiteY22" fmla="*/ 611777 h 2555482"/>
              <a:gd name="connsiteX23" fmla="*/ 1062447 w 4051227"/>
              <a:gd name="connsiteY23" fmla="*/ 45720 h 2555482"/>
              <a:gd name="connsiteX24" fmla="*/ 1566367 w 4051227"/>
              <a:gd name="connsiteY24" fmla="*/ 391442 h 2555482"/>
              <a:gd name="connsiteX25" fmla="*/ 1582680 w 4051227"/>
              <a:gd name="connsiteY25" fmla="*/ 445834 h 2555482"/>
              <a:gd name="connsiteX26" fmla="*/ 1612662 w 4051227"/>
              <a:gd name="connsiteY26" fmla="*/ 392400 h 2555482"/>
              <a:gd name="connsiteX27" fmla="*/ 2375591 w 4051227"/>
              <a:gd name="connsiteY27" fmla="*/ 0 h 2555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051227" h="2555482">
                <a:moveTo>
                  <a:pt x="2375591" y="0"/>
                </a:moveTo>
                <a:cubicBezTo>
                  <a:pt x="2820210" y="0"/>
                  <a:pt x="3191168" y="305082"/>
                  <a:pt x="3276960" y="710647"/>
                </a:cubicBezTo>
                <a:lnTo>
                  <a:pt x="3294689" y="880769"/>
                </a:lnTo>
                <a:lnTo>
                  <a:pt x="3355440" y="874776"/>
                </a:lnTo>
                <a:cubicBezTo>
                  <a:pt x="3739713" y="874776"/>
                  <a:pt x="4051227" y="1179608"/>
                  <a:pt x="4051227" y="1555637"/>
                </a:cubicBezTo>
                <a:cubicBezTo>
                  <a:pt x="4051227" y="1931666"/>
                  <a:pt x="3739713" y="2236498"/>
                  <a:pt x="3355440" y="2236498"/>
                </a:cubicBezTo>
                <a:cubicBezTo>
                  <a:pt x="3247363" y="2236498"/>
                  <a:pt x="3145042" y="2212385"/>
                  <a:pt x="3053787" y="2169358"/>
                </a:cubicBezTo>
                <a:lnTo>
                  <a:pt x="2981341" y="2128610"/>
                </a:lnTo>
                <a:lnTo>
                  <a:pt x="2968546" y="2152917"/>
                </a:lnTo>
                <a:cubicBezTo>
                  <a:pt x="2887688" y="2276187"/>
                  <a:pt x="2756769" y="2373830"/>
                  <a:pt x="2594953" y="2416630"/>
                </a:cubicBezTo>
                <a:cubicBezTo>
                  <a:pt x="2433137" y="2459429"/>
                  <a:pt x="2271062" y="2439281"/>
                  <a:pt x="2139833" y="2372107"/>
                </a:cubicBezTo>
                <a:lnTo>
                  <a:pt x="2071153" y="2328172"/>
                </a:lnTo>
                <a:lnTo>
                  <a:pt x="2068586" y="2332800"/>
                </a:lnTo>
                <a:cubicBezTo>
                  <a:pt x="1975831" y="2467150"/>
                  <a:pt x="1818752" y="2555482"/>
                  <a:pt x="1640589" y="2555482"/>
                </a:cubicBezTo>
                <a:cubicBezTo>
                  <a:pt x="1391162" y="2555482"/>
                  <a:pt x="1183058" y="2382352"/>
                  <a:pt x="1134929" y="2152199"/>
                </a:cubicBezTo>
                <a:lnTo>
                  <a:pt x="1124669" y="2052605"/>
                </a:lnTo>
                <a:lnTo>
                  <a:pt x="1064485" y="2101375"/>
                </a:lnTo>
                <a:cubicBezTo>
                  <a:pt x="955518" y="2173678"/>
                  <a:pt x="824155" y="2215896"/>
                  <a:pt x="682752" y="2215896"/>
                </a:cubicBezTo>
                <a:cubicBezTo>
                  <a:pt x="305678" y="2215896"/>
                  <a:pt x="0" y="1915676"/>
                  <a:pt x="0" y="1545336"/>
                </a:cubicBezTo>
                <a:cubicBezTo>
                  <a:pt x="0" y="1221289"/>
                  <a:pt x="234035" y="950927"/>
                  <a:pt x="545154" y="888400"/>
                </a:cubicBezTo>
                <a:lnTo>
                  <a:pt x="583960" y="884557"/>
                </a:lnTo>
                <a:lnTo>
                  <a:pt x="548735" y="806407"/>
                </a:lnTo>
                <a:cubicBezTo>
                  <a:pt x="527266" y="745718"/>
                  <a:pt x="515549" y="680164"/>
                  <a:pt x="515549" y="611777"/>
                </a:cubicBezTo>
                <a:cubicBezTo>
                  <a:pt x="515549" y="299152"/>
                  <a:pt x="760404" y="45720"/>
                  <a:pt x="1062447" y="45720"/>
                </a:cubicBezTo>
                <a:cubicBezTo>
                  <a:pt x="1288979" y="45720"/>
                  <a:pt x="1483343" y="188276"/>
                  <a:pt x="1566367" y="391442"/>
                </a:cubicBezTo>
                <a:lnTo>
                  <a:pt x="1582680" y="445834"/>
                </a:lnTo>
                <a:lnTo>
                  <a:pt x="1612662" y="392400"/>
                </a:lnTo>
                <a:cubicBezTo>
                  <a:pt x="1778004" y="155654"/>
                  <a:pt x="2058006" y="0"/>
                  <a:pt x="2375591" y="0"/>
                </a:cubicBezTo>
                <a:close/>
              </a:path>
            </a:pathLst>
          </a:custGeom>
          <a:solidFill>
            <a:schemeClr val="accent3"/>
          </a:solidFill>
          <a:ln w="5715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latin typeface="Calibri"/>
              <a:ea typeface="宋体" pitchFamily="2" charset="-122"/>
            </a:endParaRPr>
          </a:p>
        </p:txBody>
      </p:sp>
      <p:sp>
        <p:nvSpPr>
          <p:cNvPr id="4" name="任意多边形 7"/>
          <p:cNvSpPr/>
          <p:nvPr userDrawn="1"/>
        </p:nvSpPr>
        <p:spPr>
          <a:xfrm>
            <a:off x="4152900" y="1450975"/>
            <a:ext cx="1077913" cy="1241425"/>
          </a:xfrm>
          <a:custGeom>
            <a:avLst/>
            <a:gdLst>
              <a:gd name="connsiteX0" fmla="*/ 1795520 w 3591040"/>
              <a:gd name="connsiteY0" fmla="*/ 0 h 4138404"/>
              <a:gd name="connsiteX1" fmla="*/ 3591040 w 3591040"/>
              <a:gd name="connsiteY1" fmla="*/ 1795520 h 4138404"/>
              <a:gd name="connsiteX2" fmla="*/ 2937637 w 3591040"/>
              <a:gd name="connsiteY2" fmla="*/ 3181030 h 4138404"/>
              <a:gd name="connsiteX3" fmla="*/ 2832706 w 3591040"/>
              <a:gd name="connsiteY3" fmla="*/ 3259497 h 4138404"/>
              <a:gd name="connsiteX4" fmla="*/ 2758532 w 3591040"/>
              <a:gd name="connsiteY4" fmla="*/ 3364541 h 4138404"/>
              <a:gd name="connsiteX5" fmla="*/ 2391019 w 3591040"/>
              <a:gd name="connsiteY5" fmla="*/ 4138404 h 4138404"/>
              <a:gd name="connsiteX6" fmla="*/ 1224346 w 3591040"/>
              <a:gd name="connsiteY6" fmla="*/ 4138404 h 4138404"/>
              <a:gd name="connsiteX7" fmla="*/ 856627 w 3591040"/>
              <a:gd name="connsiteY7" fmla="*/ 3365712 h 4138404"/>
              <a:gd name="connsiteX8" fmla="*/ 806085 w 3591040"/>
              <a:gd name="connsiteY8" fmla="*/ 3293176 h 4138404"/>
              <a:gd name="connsiteX9" fmla="*/ 791628 w 3591040"/>
              <a:gd name="connsiteY9" fmla="*/ 3284393 h 4138404"/>
              <a:gd name="connsiteX10" fmla="*/ 0 w 3591040"/>
              <a:gd name="connsiteY10" fmla="*/ 1795520 h 4138404"/>
              <a:gd name="connsiteX11" fmla="*/ 1795520 w 3591040"/>
              <a:gd name="connsiteY11" fmla="*/ 0 h 4138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91040" h="4138404">
                <a:moveTo>
                  <a:pt x="1795520" y="0"/>
                </a:moveTo>
                <a:cubicBezTo>
                  <a:pt x="2787158" y="0"/>
                  <a:pt x="3591040" y="803882"/>
                  <a:pt x="3591040" y="1795520"/>
                </a:cubicBezTo>
                <a:cubicBezTo>
                  <a:pt x="3591040" y="2353316"/>
                  <a:pt x="3336687" y="2851705"/>
                  <a:pt x="2937637" y="3181030"/>
                </a:cubicBezTo>
                <a:lnTo>
                  <a:pt x="2832706" y="3259497"/>
                </a:lnTo>
                <a:lnTo>
                  <a:pt x="2758532" y="3364541"/>
                </a:lnTo>
                <a:cubicBezTo>
                  <a:pt x="2404211" y="3874605"/>
                  <a:pt x="2512461" y="3850742"/>
                  <a:pt x="2391019" y="4138404"/>
                </a:cubicBezTo>
                <a:lnTo>
                  <a:pt x="1224346" y="4138404"/>
                </a:lnTo>
                <a:cubicBezTo>
                  <a:pt x="1085361" y="3862418"/>
                  <a:pt x="1208960" y="3881577"/>
                  <a:pt x="856627" y="3365712"/>
                </a:cubicBezTo>
                <a:lnTo>
                  <a:pt x="806085" y="3293176"/>
                </a:lnTo>
                <a:lnTo>
                  <a:pt x="791628" y="3284393"/>
                </a:lnTo>
                <a:cubicBezTo>
                  <a:pt x="314016" y="2961725"/>
                  <a:pt x="0" y="2415294"/>
                  <a:pt x="0" y="1795520"/>
                </a:cubicBezTo>
                <a:cubicBezTo>
                  <a:pt x="0" y="803882"/>
                  <a:pt x="803882" y="0"/>
                  <a:pt x="179552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latin typeface="Calibri"/>
              <a:ea typeface="宋体" pitchFamily="2" charset="-122"/>
            </a:endParaRPr>
          </a:p>
        </p:txBody>
      </p:sp>
      <p:sp>
        <p:nvSpPr>
          <p:cNvPr id="5" name="空心弧 27"/>
          <p:cNvSpPr/>
          <p:nvPr userDrawn="1"/>
        </p:nvSpPr>
        <p:spPr>
          <a:xfrm rot="18665169">
            <a:off x="4113213" y="1641475"/>
            <a:ext cx="644525" cy="200025"/>
          </a:xfrm>
          <a:custGeom>
            <a:avLst/>
            <a:gdLst>
              <a:gd name="connsiteX0" fmla="*/ 0 w 1838586"/>
              <a:gd name="connsiteY0" fmla="*/ 559837 h 1119674"/>
              <a:gd name="connsiteX1" fmla="*/ 919293 w 1838586"/>
              <a:gd name="connsiteY1" fmla="*/ 0 h 1119674"/>
              <a:gd name="connsiteX2" fmla="*/ 1838586 w 1838586"/>
              <a:gd name="connsiteY2" fmla="*/ 559837 h 1119674"/>
              <a:gd name="connsiteX3" fmla="*/ 1558668 w 1838586"/>
              <a:gd name="connsiteY3" fmla="*/ 559837 h 1119674"/>
              <a:gd name="connsiteX4" fmla="*/ 919293 w 1838586"/>
              <a:gd name="connsiteY4" fmla="*/ 279918 h 1119674"/>
              <a:gd name="connsiteX5" fmla="*/ 279918 w 1838586"/>
              <a:gd name="connsiteY5" fmla="*/ 559837 h 1119674"/>
              <a:gd name="connsiteX6" fmla="*/ 0 w 1838586"/>
              <a:gd name="connsiteY6" fmla="*/ 559837 h 1119674"/>
              <a:gd name="connsiteX0-1" fmla="*/ 0 w 2049700"/>
              <a:gd name="connsiteY0-2" fmla="*/ 557426 h 559837"/>
              <a:gd name="connsiteX1-3" fmla="*/ 1130407 w 2049700"/>
              <a:gd name="connsiteY1-4" fmla="*/ 0 h 559837"/>
              <a:gd name="connsiteX2-5" fmla="*/ 2049700 w 2049700"/>
              <a:gd name="connsiteY2-6" fmla="*/ 559837 h 559837"/>
              <a:gd name="connsiteX3-7" fmla="*/ 1769782 w 2049700"/>
              <a:gd name="connsiteY3-8" fmla="*/ 559837 h 559837"/>
              <a:gd name="connsiteX4-9" fmla="*/ 1130407 w 2049700"/>
              <a:gd name="connsiteY4-10" fmla="*/ 279918 h 559837"/>
              <a:gd name="connsiteX5-11" fmla="*/ 491032 w 2049700"/>
              <a:gd name="connsiteY5-12" fmla="*/ 559837 h 559837"/>
              <a:gd name="connsiteX6-13" fmla="*/ 0 w 2049700"/>
              <a:gd name="connsiteY6-14" fmla="*/ 557426 h 559837"/>
              <a:gd name="connsiteX0-15" fmla="*/ 0 w 2049700"/>
              <a:gd name="connsiteY0-16" fmla="*/ 557426 h 780982"/>
              <a:gd name="connsiteX1-17" fmla="*/ 1130407 w 2049700"/>
              <a:gd name="connsiteY1-18" fmla="*/ 0 h 780982"/>
              <a:gd name="connsiteX2-19" fmla="*/ 2049700 w 2049700"/>
              <a:gd name="connsiteY2-20" fmla="*/ 559837 h 780982"/>
              <a:gd name="connsiteX3-21" fmla="*/ 1769782 w 2049700"/>
              <a:gd name="connsiteY3-22" fmla="*/ 559837 h 780982"/>
              <a:gd name="connsiteX4-23" fmla="*/ 1130407 w 2049700"/>
              <a:gd name="connsiteY4-24" fmla="*/ 279918 h 780982"/>
              <a:gd name="connsiteX5-25" fmla="*/ 211385 w 2049700"/>
              <a:gd name="connsiteY5-26" fmla="*/ 780982 h 780982"/>
              <a:gd name="connsiteX6-27" fmla="*/ 0 w 2049700"/>
              <a:gd name="connsiteY6-28" fmla="*/ 557426 h 780982"/>
              <a:gd name="connsiteX0-29" fmla="*/ 0 w 2049700"/>
              <a:gd name="connsiteY0-30" fmla="*/ 557426 h 766733"/>
              <a:gd name="connsiteX1-31" fmla="*/ 1130407 w 2049700"/>
              <a:gd name="connsiteY1-32" fmla="*/ 0 h 766733"/>
              <a:gd name="connsiteX2-33" fmla="*/ 2049700 w 2049700"/>
              <a:gd name="connsiteY2-34" fmla="*/ 559837 h 766733"/>
              <a:gd name="connsiteX3-35" fmla="*/ 1769782 w 2049700"/>
              <a:gd name="connsiteY3-36" fmla="*/ 559837 h 766733"/>
              <a:gd name="connsiteX4-37" fmla="*/ 1130407 w 2049700"/>
              <a:gd name="connsiteY4-38" fmla="*/ 279918 h 766733"/>
              <a:gd name="connsiteX5-39" fmla="*/ 119173 w 2049700"/>
              <a:gd name="connsiteY5-40" fmla="*/ 766733 h 766733"/>
              <a:gd name="connsiteX6-41" fmla="*/ 0 w 2049700"/>
              <a:gd name="connsiteY6-42" fmla="*/ 557426 h 766733"/>
              <a:gd name="connsiteX0-43" fmla="*/ 0 w 2049700"/>
              <a:gd name="connsiteY0-44" fmla="*/ 557426 h 766733"/>
              <a:gd name="connsiteX1-45" fmla="*/ 1130407 w 2049700"/>
              <a:gd name="connsiteY1-46" fmla="*/ 0 h 766733"/>
              <a:gd name="connsiteX2-47" fmla="*/ 2049700 w 2049700"/>
              <a:gd name="connsiteY2-48" fmla="*/ 559837 h 766733"/>
              <a:gd name="connsiteX3-49" fmla="*/ 1769782 w 2049700"/>
              <a:gd name="connsiteY3-50" fmla="*/ 559837 h 766733"/>
              <a:gd name="connsiteX4-51" fmla="*/ 1130407 w 2049700"/>
              <a:gd name="connsiteY4-52" fmla="*/ 279918 h 766733"/>
              <a:gd name="connsiteX5-53" fmla="*/ 119173 w 2049700"/>
              <a:gd name="connsiteY5-54" fmla="*/ 766733 h 766733"/>
              <a:gd name="connsiteX6-55" fmla="*/ 0 w 2049700"/>
              <a:gd name="connsiteY6-56" fmla="*/ 557426 h 766733"/>
              <a:gd name="connsiteX0-57" fmla="*/ 0 w 2338174"/>
              <a:gd name="connsiteY0-58" fmla="*/ 559302 h 768609"/>
              <a:gd name="connsiteX1-59" fmla="*/ 1130407 w 2338174"/>
              <a:gd name="connsiteY1-60" fmla="*/ 1876 h 768609"/>
              <a:gd name="connsiteX2-61" fmla="*/ 2338174 w 2338174"/>
              <a:gd name="connsiteY2-62" fmla="*/ 723363 h 768609"/>
              <a:gd name="connsiteX3-63" fmla="*/ 1769782 w 2338174"/>
              <a:gd name="connsiteY3-64" fmla="*/ 561713 h 768609"/>
              <a:gd name="connsiteX4-65" fmla="*/ 1130407 w 2338174"/>
              <a:gd name="connsiteY4-66" fmla="*/ 281794 h 768609"/>
              <a:gd name="connsiteX5-67" fmla="*/ 119173 w 2338174"/>
              <a:gd name="connsiteY5-68" fmla="*/ 768609 h 768609"/>
              <a:gd name="connsiteX6-69" fmla="*/ 0 w 2338174"/>
              <a:gd name="connsiteY6-70" fmla="*/ 559302 h 768609"/>
              <a:gd name="connsiteX0-71" fmla="*/ 0 w 2338174"/>
              <a:gd name="connsiteY0-72" fmla="*/ 559302 h 817372"/>
              <a:gd name="connsiteX1-73" fmla="*/ 1130407 w 2338174"/>
              <a:gd name="connsiteY1-74" fmla="*/ 1876 h 817372"/>
              <a:gd name="connsiteX2-75" fmla="*/ 2338174 w 2338174"/>
              <a:gd name="connsiteY2-76" fmla="*/ 723363 h 817372"/>
              <a:gd name="connsiteX3-77" fmla="*/ 1769782 w 2338174"/>
              <a:gd name="connsiteY3-78" fmla="*/ 561713 h 817372"/>
              <a:gd name="connsiteX4-79" fmla="*/ 1130407 w 2338174"/>
              <a:gd name="connsiteY4-80" fmla="*/ 281794 h 817372"/>
              <a:gd name="connsiteX5-81" fmla="*/ 119173 w 2338174"/>
              <a:gd name="connsiteY5-82" fmla="*/ 768609 h 817372"/>
              <a:gd name="connsiteX6-83" fmla="*/ 0 w 2338174"/>
              <a:gd name="connsiteY6-84" fmla="*/ 559302 h 817372"/>
              <a:gd name="connsiteX0-85" fmla="*/ 0 w 2338174"/>
              <a:gd name="connsiteY0-86" fmla="*/ 559302 h 846680"/>
              <a:gd name="connsiteX1-87" fmla="*/ 1130407 w 2338174"/>
              <a:gd name="connsiteY1-88" fmla="*/ 1876 h 846680"/>
              <a:gd name="connsiteX2-89" fmla="*/ 2338174 w 2338174"/>
              <a:gd name="connsiteY2-90" fmla="*/ 723363 h 846680"/>
              <a:gd name="connsiteX3-91" fmla="*/ 1769782 w 2338174"/>
              <a:gd name="connsiteY3-92" fmla="*/ 561713 h 846680"/>
              <a:gd name="connsiteX4-93" fmla="*/ 1130407 w 2338174"/>
              <a:gd name="connsiteY4-94" fmla="*/ 281794 h 846680"/>
              <a:gd name="connsiteX5-95" fmla="*/ 119173 w 2338174"/>
              <a:gd name="connsiteY5-96" fmla="*/ 768609 h 846680"/>
              <a:gd name="connsiteX6-97" fmla="*/ 0 w 2338174"/>
              <a:gd name="connsiteY6-98" fmla="*/ 559302 h 846680"/>
              <a:gd name="connsiteX0-99" fmla="*/ 0 w 2338174"/>
              <a:gd name="connsiteY0-100" fmla="*/ 559302 h 768609"/>
              <a:gd name="connsiteX1-101" fmla="*/ 1130407 w 2338174"/>
              <a:gd name="connsiteY1-102" fmla="*/ 1876 h 768609"/>
              <a:gd name="connsiteX2-103" fmla="*/ 2338174 w 2338174"/>
              <a:gd name="connsiteY2-104" fmla="*/ 723363 h 768609"/>
              <a:gd name="connsiteX3-105" fmla="*/ 1130407 w 2338174"/>
              <a:gd name="connsiteY3-106" fmla="*/ 281794 h 768609"/>
              <a:gd name="connsiteX4-107" fmla="*/ 119173 w 2338174"/>
              <a:gd name="connsiteY4-108" fmla="*/ 768609 h 768609"/>
              <a:gd name="connsiteX5-109" fmla="*/ 0 w 2338174"/>
              <a:gd name="connsiteY5-110" fmla="*/ 559302 h 768609"/>
              <a:gd name="connsiteX0-111" fmla="*/ 0 w 2407878"/>
              <a:gd name="connsiteY0-112" fmla="*/ 559302 h 768609"/>
              <a:gd name="connsiteX1-113" fmla="*/ 1130407 w 2407878"/>
              <a:gd name="connsiteY1-114" fmla="*/ 1876 h 768609"/>
              <a:gd name="connsiteX2-115" fmla="*/ 2338174 w 2407878"/>
              <a:gd name="connsiteY2-116" fmla="*/ 723363 h 768609"/>
              <a:gd name="connsiteX3-117" fmla="*/ 1130407 w 2407878"/>
              <a:gd name="connsiteY3-118" fmla="*/ 281794 h 768609"/>
              <a:gd name="connsiteX4-119" fmla="*/ 119173 w 2407878"/>
              <a:gd name="connsiteY4-120" fmla="*/ 768609 h 768609"/>
              <a:gd name="connsiteX5-121" fmla="*/ 0 w 2407878"/>
              <a:gd name="connsiteY5-122" fmla="*/ 559302 h 768609"/>
              <a:gd name="connsiteX0-123" fmla="*/ 0 w 2369469"/>
              <a:gd name="connsiteY0-124" fmla="*/ 560194 h 769501"/>
              <a:gd name="connsiteX1-125" fmla="*/ 1130407 w 2369469"/>
              <a:gd name="connsiteY1-126" fmla="*/ 2768 h 769501"/>
              <a:gd name="connsiteX2-127" fmla="*/ 2298138 w 2369469"/>
              <a:gd name="connsiteY2-128" fmla="*/ 763387 h 769501"/>
              <a:gd name="connsiteX3-129" fmla="*/ 1130407 w 2369469"/>
              <a:gd name="connsiteY3-130" fmla="*/ 282686 h 769501"/>
              <a:gd name="connsiteX4-131" fmla="*/ 119173 w 2369469"/>
              <a:gd name="connsiteY4-132" fmla="*/ 769501 h 769501"/>
              <a:gd name="connsiteX5-133" fmla="*/ 0 w 2369469"/>
              <a:gd name="connsiteY5-134" fmla="*/ 560194 h 769501"/>
              <a:gd name="connsiteX0-135" fmla="*/ 0 w 2365734"/>
              <a:gd name="connsiteY0-136" fmla="*/ 560194 h 769501"/>
              <a:gd name="connsiteX1-137" fmla="*/ 1130407 w 2365734"/>
              <a:gd name="connsiteY1-138" fmla="*/ 2768 h 769501"/>
              <a:gd name="connsiteX2-139" fmla="*/ 2298138 w 2365734"/>
              <a:gd name="connsiteY2-140" fmla="*/ 763387 h 769501"/>
              <a:gd name="connsiteX3-141" fmla="*/ 1130407 w 2365734"/>
              <a:gd name="connsiteY3-142" fmla="*/ 282686 h 769501"/>
              <a:gd name="connsiteX4-143" fmla="*/ 119173 w 2365734"/>
              <a:gd name="connsiteY4-144" fmla="*/ 769501 h 769501"/>
              <a:gd name="connsiteX5-145" fmla="*/ 0 w 2365734"/>
              <a:gd name="connsiteY5-146" fmla="*/ 560194 h 769501"/>
              <a:gd name="connsiteX0-147" fmla="*/ 0 w 2532632"/>
              <a:gd name="connsiteY0-148" fmla="*/ 557708 h 767015"/>
              <a:gd name="connsiteX1-149" fmla="*/ 1130407 w 2532632"/>
              <a:gd name="connsiteY1-150" fmla="*/ 282 h 767015"/>
              <a:gd name="connsiteX2-151" fmla="*/ 2471325 w 2532632"/>
              <a:gd name="connsiteY2-152" fmla="*/ 617718 h 767015"/>
              <a:gd name="connsiteX3-153" fmla="*/ 1130407 w 2532632"/>
              <a:gd name="connsiteY3-154" fmla="*/ 280200 h 767015"/>
              <a:gd name="connsiteX4-155" fmla="*/ 119173 w 2532632"/>
              <a:gd name="connsiteY4-156" fmla="*/ 767015 h 767015"/>
              <a:gd name="connsiteX5-157" fmla="*/ 0 w 2532632"/>
              <a:gd name="connsiteY5-158" fmla="*/ 557708 h 767015"/>
              <a:gd name="connsiteX0-159" fmla="*/ 0 w 2289888"/>
              <a:gd name="connsiteY0-160" fmla="*/ 560172 h 769479"/>
              <a:gd name="connsiteX1-161" fmla="*/ 1130407 w 2289888"/>
              <a:gd name="connsiteY1-162" fmla="*/ 2746 h 769479"/>
              <a:gd name="connsiteX2-163" fmla="*/ 2218970 w 2289888"/>
              <a:gd name="connsiteY2-164" fmla="*/ 762462 h 769479"/>
              <a:gd name="connsiteX3-165" fmla="*/ 1130407 w 2289888"/>
              <a:gd name="connsiteY3-166" fmla="*/ 282664 h 769479"/>
              <a:gd name="connsiteX4-167" fmla="*/ 119173 w 2289888"/>
              <a:gd name="connsiteY4-168" fmla="*/ 769479 h 769479"/>
              <a:gd name="connsiteX5-169" fmla="*/ 0 w 2289888"/>
              <a:gd name="connsiteY5-170" fmla="*/ 560172 h 769479"/>
              <a:gd name="connsiteX0-171" fmla="*/ 0 w 2328728"/>
              <a:gd name="connsiteY0-172" fmla="*/ 560172 h 769479"/>
              <a:gd name="connsiteX1-173" fmla="*/ 1130407 w 2328728"/>
              <a:gd name="connsiteY1-174" fmla="*/ 2746 h 769479"/>
              <a:gd name="connsiteX2-175" fmla="*/ 2218970 w 2328728"/>
              <a:gd name="connsiteY2-176" fmla="*/ 762462 h 769479"/>
              <a:gd name="connsiteX3-177" fmla="*/ 1130407 w 2328728"/>
              <a:gd name="connsiteY3-178" fmla="*/ 282664 h 769479"/>
              <a:gd name="connsiteX4-179" fmla="*/ 119173 w 2328728"/>
              <a:gd name="connsiteY4-180" fmla="*/ 769479 h 769479"/>
              <a:gd name="connsiteX5-181" fmla="*/ 0 w 2328728"/>
              <a:gd name="connsiteY5-182" fmla="*/ 560172 h 769479"/>
              <a:gd name="connsiteX0-183" fmla="*/ 0 w 2329652"/>
              <a:gd name="connsiteY0-184" fmla="*/ 558735 h 768042"/>
              <a:gd name="connsiteX1-185" fmla="*/ 1130407 w 2329652"/>
              <a:gd name="connsiteY1-186" fmla="*/ 1309 h 768042"/>
              <a:gd name="connsiteX2-187" fmla="*/ 2218970 w 2329652"/>
              <a:gd name="connsiteY2-188" fmla="*/ 761025 h 768042"/>
              <a:gd name="connsiteX3-189" fmla="*/ 1130407 w 2329652"/>
              <a:gd name="connsiteY3-190" fmla="*/ 281227 h 768042"/>
              <a:gd name="connsiteX4-191" fmla="*/ 119173 w 2329652"/>
              <a:gd name="connsiteY4-192" fmla="*/ 768042 h 768042"/>
              <a:gd name="connsiteX5-193" fmla="*/ 0 w 2329652"/>
              <a:gd name="connsiteY5-194" fmla="*/ 558735 h 768042"/>
              <a:gd name="connsiteX0-195" fmla="*/ 0 w 2329652"/>
              <a:gd name="connsiteY0-196" fmla="*/ 558735 h 768042"/>
              <a:gd name="connsiteX1-197" fmla="*/ 1130407 w 2329652"/>
              <a:gd name="connsiteY1-198" fmla="*/ 1309 h 768042"/>
              <a:gd name="connsiteX2-199" fmla="*/ 2218970 w 2329652"/>
              <a:gd name="connsiteY2-200" fmla="*/ 761025 h 768042"/>
              <a:gd name="connsiteX3-201" fmla="*/ 1130407 w 2329652"/>
              <a:gd name="connsiteY3-202" fmla="*/ 281227 h 768042"/>
              <a:gd name="connsiteX4-203" fmla="*/ 119173 w 2329652"/>
              <a:gd name="connsiteY4-204" fmla="*/ 768042 h 768042"/>
              <a:gd name="connsiteX5-205" fmla="*/ 0 w 2329652"/>
              <a:gd name="connsiteY5-206" fmla="*/ 558735 h 768042"/>
              <a:gd name="connsiteX0-207" fmla="*/ 0 w 2329652"/>
              <a:gd name="connsiteY0-208" fmla="*/ 558735 h 763913"/>
              <a:gd name="connsiteX1-209" fmla="*/ 1130407 w 2329652"/>
              <a:gd name="connsiteY1-210" fmla="*/ 1309 h 763913"/>
              <a:gd name="connsiteX2-211" fmla="*/ 2218970 w 2329652"/>
              <a:gd name="connsiteY2-212" fmla="*/ 761025 h 763913"/>
              <a:gd name="connsiteX3-213" fmla="*/ 1130407 w 2329652"/>
              <a:gd name="connsiteY3-214" fmla="*/ 281227 h 763913"/>
              <a:gd name="connsiteX4-215" fmla="*/ 568694 w 2329652"/>
              <a:gd name="connsiteY4-216" fmla="*/ 693995 h 763913"/>
              <a:gd name="connsiteX5-217" fmla="*/ 0 w 2329652"/>
              <a:gd name="connsiteY5-218" fmla="*/ 558735 h 763913"/>
              <a:gd name="connsiteX0-219" fmla="*/ 39186 w 2368838"/>
              <a:gd name="connsiteY0-220" fmla="*/ 558735 h 763913"/>
              <a:gd name="connsiteX1-221" fmla="*/ 1169593 w 2368838"/>
              <a:gd name="connsiteY1-222" fmla="*/ 1309 h 763913"/>
              <a:gd name="connsiteX2-223" fmla="*/ 2258156 w 2368838"/>
              <a:gd name="connsiteY2-224" fmla="*/ 761025 h 763913"/>
              <a:gd name="connsiteX3-225" fmla="*/ 1169593 w 2368838"/>
              <a:gd name="connsiteY3-226" fmla="*/ 281227 h 763913"/>
              <a:gd name="connsiteX4-227" fmla="*/ 607880 w 2368838"/>
              <a:gd name="connsiteY4-228" fmla="*/ 693995 h 763913"/>
              <a:gd name="connsiteX5-229" fmla="*/ 39186 w 2368838"/>
              <a:gd name="connsiteY5-230" fmla="*/ 558735 h 763913"/>
              <a:gd name="connsiteX0-231" fmla="*/ 100981 w 2321483"/>
              <a:gd name="connsiteY0-232" fmla="*/ 440247 h 776166"/>
              <a:gd name="connsiteX1-233" fmla="*/ 1124325 w 2321483"/>
              <a:gd name="connsiteY1-234" fmla="*/ 13562 h 776166"/>
              <a:gd name="connsiteX2-235" fmla="*/ 2212888 w 2321483"/>
              <a:gd name="connsiteY2-236" fmla="*/ 773278 h 776166"/>
              <a:gd name="connsiteX3-237" fmla="*/ 1124325 w 2321483"/>
              <a:gd name="connsiteY3-238" fmla="*/ 293480 h 776166"/>
              <a:gd name="connsiteX4-239" fmla="*/ 562612 w 2321483"/>
              <a:gd name="connsiteY4-240" fmla="*/ 706248 h 776166"/>
              <a:gd name="connsiteX5-241" fmla="*/ 100981 w 2321483"/>
              <a:gd name="connsiteY5-242" fmla="*/ 440247 h 776166"/>
              <a:gd name="connsiteX0-243" fmla="*/ 230762 w 2451264"/>
              <a:gd name="connsiteY0-244" fmla="*/ 440247 h 776166"/>
              <a:gd name="connsiteX1-245" fmla="*/ 1254106 w 2451264"/>
              <a:gd name="connsiteY1-246" fmla="*/ 13562 h 776166"/>
              <a:gd name="connsiteX2-247" fmla="*/ 2342669 w 2451264"/>
              <a:gd name="connsiteY2-248" fmla="*/ 773278 h 776166"/>
              <a:gd name="connsiteX3-249" fmla="*/ 1254106 w 2451264"/>
              <a:gd name="connsiteY3-250" fmla="*/ 293480 h 776166"/>
              <a:gd name="connsiteX4-251" fmla="*/ 692393 w 2451264"/>
              <a:gd name="connsiteY4-252" fmla="*/ 706248 h 776166"/>
              <a:gd name="connsiteX5-253" fmla="*/ 230762 w 2451264"/>
              <a:gd name="connsiteY5-254" fmla="*/ 440247 h 776166"/>
              <a:gd name="connsiteX0-255" fmla="*/ 230762 w 2451264"/>
              <a:gd name="connsiteY0-256" fmla="*/ 436835 h 772754"/>
              <a:gd name="connsiteX1-257" fmla="*/ 1254106 w 2451264"/>
              <a:gd name="connsiteY1-258" fmla="*/ 10150 h 772754"/>
              <a:gd name="connsiteX2-259" fmla="*/ 2342669 w 2451264"/>
              <a:gd name="connsiteY2-260" fmla="*/ 769866 h 772754"/>
              <a:gd name="connsiteX3-261" fmla="*/ 1254106 w 2451264"/>
              <a:gd name="connsiteY3-262" fmla="*/ 290068 h 772754"/>
              <a:gd name="connsiteX4-263" fmla="*/ 692393 w 2451264"/>
              <a:gd name="connsiteY4-264" fmla="*/ 702836 h 772754"/>
              <a:gd name="connsiteX5-265" fmla="*/ 230762 w 2451264"/>
              <a:gd name="connsiteY5-266" fmla="*/ 436835 h 772754"/>
              <a:gd name="connsiteX0-267" fmla="*/ 236469 w 2456971"/>
              <a:gd name="connsiteY0-268" fmla="*/ 436835 h 772754"/>
              <a:gd name="connsiteX1-269" fmla="*/ 1259813 w 2456971"/>
              <a:gd name="connsiteY1-270" fmla="*/ 10150 h 772754"/>
              <a:gd name="connsiteX2-271" fmla="*/ 2348376 w 2456971"/>
              <a:gd name="connsiteY2-272" fmla="*/ 769866 h 772754"/>
              <a:gd name="connsiteX3-273" fmla="*/ 1259813 w 2456971"/>
              <a:gd name="connsiteY3-274" fmla="*/ 290068 h 772754"/>
              <a:gd name="connsiteX4-275" fmla="*/ 698100 w 2456971"/>
              <a:gd name="connsiteY4-276" fmla="*/ 702836 h 772754"/>
              <a:gd name="connsiteX5-277" fmla="*/ 236469 w 2456971"/>
              <a:gd name="connsiteY5-278" fmla="*/ 436835 h 772754"/>
              <a:gd name="connsiteX0-279" fmla="*/ 327300 w 2547802"/>
              <a:gd name="connsiteY0-280" fmla="*/ 436835 h 772754"/>
              <a:gd name="connsiteX1-281" fmla="*/ 1350644 w 2547802"/>
              <a:gd name="connsiteY1-282" fmla="*/ 10150 h 772754"/>
              <a:gd name="connsiteX2-283" fmla="*/ 2439207 w 2547802"/>
              <a:gd name="connsiteY2-284" fmla="*/ 769866 h 772754"/>
              <a:gd name="connsiteX3-285" fmla="*/ 1350644 w 2547802"/>
              <a:gd name="connsiteY3-286" fmla="*/ 290068 h 772754"/>
              <a:gd name="connsiteX4-287" fmla="*/ 617249 w 2547802"/>
              <a:gd name="connsiteY4-288" fmla="*/ 714072 h 772754"/>
              <a:gd name="connsiteX5-289" fmla="*/ 327300 w 2547802"/>
              <a:gd name="connsiteY5-290" fmla="*/ 436835 h 772754"/>
              <a:gd name="connsiteX0-291" fmla="*/ 327300 w 2547802"/>
              <a:gd name="connsiteY0-292" fmla="*/ 436835 h 772754"/>
              <a:gd name="connsiteX1-293" fmla="*/ 1350644 w 2547802"/>
              <a:gd name="connsiteY1-294" fmla="*/ 10150 h 772754"/>
              <a:gd name="connsiteX2-295" fmla="*/ 2439207 w 2547802"/>
              <a:gd name="connsiteY2-296" fmla="*/ 769866 h 772754"/>
              <a:gd name="connsiteX3-297" fmla="*/ 1350644 w 2547802"/>
              <a:gd name="connsiteY3-298" fmla="*/ 290068 h 772754"/>
              <a:gd name="connsiteX4-299" fmla="*/ 617249 w 2547802"/>
              <a:gd name="connsiteY4-300" fmla="*/ 714072 h 772754"/>
              <a:gd name="connsiteX5-301" fmla="*/ 327300 w 2547802"/>
              <a:gd name="connsiteY5-302" fmla="*/ 436835 h 772754"/>
              <a:gd name="connsiteX0-303" fmla="*/ 0 w 2220502"/>
              <a:gd name="connsiteY0-304" fmla="*/ 431563 h 767482"/>
              <a:gd name="connsiteX1-305" fmla="*/ 1023344 w 2220502"/>
              <a:gd name="connsiteY1-306" fmla="*/ 4878 h 767482"/>
              <a:gd name="connsiteX2-307" fmla="*/ 2111907 w 2220502"/>
              <a:gd name="connsiteY2-308" fmla="*/ 764594 h 767482"/>
              <a:gd name="connsiteX3-309" fmla="*/ 1023344 w 2220502"/>
              <a:gd name="connsiteY3-310" fmla="*/ 284796 h 767482"/>
              <a:gd name="connsiteX4-311" fmla="*/ 0 w 2220502"/>
              <a:gd name="connsiteY4-312" fmla="*/ 431563 h 767482"/>
              <a:gd name="connsiteX0-313" fmla="*/ 18775 w 2239277"/>
              <a:gd name="connsiteY0-314" fmla="*/ 431563 h 767482"/>
              <a:gd name="connsiteX1-315" fmla="*/ 1042119 w 2239277"/>
              <a:gd name="connsiteY1-316" fmla="*/ 4878 h 767482"/>
              <a:gd name="connsiteX2-317" fmla="*/ 2130682 w 2239277"/>
              <a:gd name="connsiteY2-318" fmla="*/ 764594 h 767482"/>
              <a:gd name="connsiteX3-319" fmla="*/ 1042119 w 2239277"/>
              <a:gd name="connsiteY3-320" fmla="*/ 284796 h 767482"/>
              <a:gd name="connsiteX4-321" fmla="*/ 428270 w 2239277"/>
              <a:gd name="connsiteY4-322" fmla="*/ 345446 h 767482"/>
              <a:gd name="connsiteX5-323" fmla="*/ 18775 w 2239277"/>
              <a:gd name="connsiteY5-324" fmla="*/ 431563 h 767482"/>
              <a:gd name="connsiteX0-325" fmla="*/ 15362 w 2331513"/>
              <a:gd name="connsiteY0-326" fmla="*/ 624178 h 763233"/>
              <a:gd name="connsiteX1-327" fmla="*/ 1133328 w 2331513"/>
              <a:gd name="connsiteY1-328" fmla="*/ 629 h 763233"/>
              <a:gd name="connsiteX2-329" fmla="*/ 2221891 w 2331513"/>
              <a:gd name="connsiteY2-330" fmla="*/ 760345 h 763233"/>
              <a:gd name="connsiteX3-331" fmla="*/ 1133328 w 2331513"/>
              <a:gd name="connsiteY3-332" fmla="*/ 280547 h 763233"/>
              <a:gd name="connsiteX4-333" fmla="*/ 519479 w 2331513"/>
              <a:gd name="connsiteY4-334" fmla="*/ 341197 h 763233"/>
              <a:gd name="connsiteX5-335" fmla="*/ 15362 w 2331513"/>
              <a:gd name="connsiteY5-336" fmla="*/ 624178 h 763233"/>
              <a:gd name="connsiteX0-337" fmla="*/ 22134 w 2338285"/>
              <a:gd name="connsiteY0-338" fmla="*/ 624178 h 763233"/>
              <a:gd name="connsiteX1-339" fmla="*/ 1140100 w 2338285"/>
              <a:gd name="connsiteY1-340" fmla="*/ 629 h 763233"/>
              <a:gd name="connsiteX2-341" fmla="*/ 2228663 w 2338285"/>
              <a:gd name="connsiteY2-342" fmla="*/ 760345 h 763233"/>
              <a:gd name="connsiteX3-343" fmla="*/ 1140100 w 2338285"/>
              <a:gd name="connsiteY3-344" fmla="*/ 280547 h 763233"/>
              <a:gd name="connsiteX4-345" fmla="*/ 366408 w 2338285"/>
              <a:gd name="connsiteY4-346" fmla="*/ 471335 h 763233"/>
              <a:gd name="connsiteX5-347" fmla="*/ 22134 w 2338285"/>
              <a:gd name="connsiteY5-348" fmla="*/ 624178 h 763233"/>
              <a:gd name="connsiteX0-349" fmla="*/ 26828 w 2342979"/>
              <a:gd name="connsiteY0-350" fmla="*/ 624178 h 763233"/>
              <a:gd name="connsiteX1-351" fmla="*/ 1144794 w 2342979"/>
              <a:gd name="connsiteY1-352" fmla="*/ 629 h 763233"/>
              <a:gd name="connsiteX2-353" fmla="*/ 2233357 w 2342979"/>
              <a:gd name="connsiteY2-354" fmla="*/ 760345 h 763233"/>
              <a:gd name="connsiteX3-355" fmla="*/ 1144794 w 2342979"/>
              <a:gd name="connsiteY3-356" fmla="*/ 280547 h 763233"/>
              <a:gd name="connsiteX4-357" fmla="*/ 371102 w 2342979"/>
              <a:gd name="connsiteY4-358" fmla="*/ 471335 h 763233"/>
              <a:gd name="connsiteX5-359" fmla="*/ 26828 w 2342979"/>
              <a:gd name="connsiteY5-360" fmla="*/ 624178 h 763233"/>
              <a:gd name="connsiteX0-361" fmla="*/ 26828 w 2372983"/>
              <a:gd name="connsiteY0-362" fmla="*/ 630248 h 769303"/>
              <a:gd name="connsiteX1-363" fmla="*/ 1144794 w 2372983"/>
              <a:gd name="connsiteY1-364" fmla="*/ 6699 h 769303"/>
              <a:gd name="connsiteX2-365" fmla="*/ 2233357 w 2372983"/>
              <a:gd name="connsiteY2-366" fmla="*/ 766415 h 769303"/>
              <a:gd name="connsiteX3-367" fmla="*/ 1144794 w 2372983"/>
              <a:gd name="connsiteY3-368" fmla="*/ 286617 h 769303"/>
              <a:gd name="connsiteX4-369" fmla="*/ 371102 w 2372983"/>
              <a:gd name="connsiteY4-370" fmla="*/ 477405 h 769303"/>
              <a:gd name="connsiteX5-371" fmla="*/ 26828 w 2372983"/>
              <a:gd name="connsiteY5-372" fmla="*/ 630248 h 769303"/>
              <a:gd name="connsiteX0-373" fmla="*/ 25873 w 2353688"/>
              <a:gd name="connsiteY0-374" fmla="*/ 481489 h 765836"/>
              <a:gd name="connsiteX1-375" fmla="*/ 1155377 w 2353688"/>
              <a:gd name="connsiteY1-376" fmla="*/ 3232 h 765836"/>
              <a:gd name="connsiteX2-377" fmla="*/ 2243940 w 2353688"/>
              <a:gd name="connsiteY2-378" fmla="*/ 762948 h 765836"/>
              <a:gd name="connsiteX3-379" fmla="*/ 1155377 w 2353688"/>
              <a:gd name="connsiteY3-380" fmla="*/ 283150 h 765836"/>
              <a:gd name="connsiteX4-381" fmla="*/ 381685 w 2353688"/>
              <a:gd name="connsiteY4-382" fmla="*/ 473938 h 765836"/>
              <a:gd name="connsiteX5-383" fmla="*/ 25873 w 2353688"/>
              <a:gd name="connsiteY5-384" fmla="*/ 481489 h 765836"/>
              <a:gd name="connsiteX0-385" fmla="*/ 25873 w 2358220"/>
              <a:gd name="connsiteY0-386" fmla="*/ 478367 h 762714"/>
              <a:gd name="connsiteX1-387" fmla="*/ 1155377 w 2358220"/>
              <a:gd name="connsiteY1-388" fmla="*/ 110 h 762714"/>
              <a:gd name="connsiteX2-389" fmla="*/ 2243940 w 2358220"/>
              <a:gd name="connsiteY2-390" fmla="*/ 759826 h 762714"/>
              <a:gd name="connsiteX3-391" fmla="*/ 1155377 w 2358220"/>
              <a:gd name="connsiteY3-392" fmla="*/ 280028 h 762714"/>
              <a:gd name="connsiteX4-393" fmla="*/ 381685 w 2358220"/>
              <a:gd name="connsiteY4-394" fmla="*/ 470816 h 762714"/>
              <a:gd name="connsiteX5-395" fmla="*/ 25873 w 2358220"/>
              <a:gd name="connsiteY5-396" fmla="*/ 478367 h 762714"/>
              <a:gd name="connsiteX0-397" fmla="*/ 41788 w 2374135"/>
              <a:gd name="connsiteY0-398" fmla="*/ 478367 h 762714"/>
              <a:gd name="connsiteX1-399" fmla="*/ 1171292 w 2374135"/>
              <a:gd name="connsiteY1-400" fmla="*/ 110 h 762714"/>
              <a:gd name="connsiteX2-401" fmla="*/ 2259855 w 2374135"/>
              <a:gd name="connsiteY2-402" fmla="*/ 759826 h 762714"/>
              <a:gd name="connsiteX3-403" fmla="*/ 1171292 w 2374135"/>
              <a:gd name="connsiteY3-404" fmla="*/ 280028 h 762714"/>
              <a:gd name="connsiteX4-405" fmla="*/ 397600 w 2374135"/>
              <a:gd name="connsiteY4-406" fmla="*/ 470816 h 762714"/>
              <a:gd name="connsiteX5-407" fmla="*/ 41788 w 2374135"/>
              <a:gd name="connsiteY5-408" fmla="*/ 478367 h 762714"/>
              <a:gd name="connsiteX0-409" fmla="*/ 41788 w 2374135"/>
              <a:gd name="connsiteY0-410" fmla="*/ 478367 h 762714"/>
              <a:gd name="connsiteX1-411" fmla="*/ 1171292 w 2374135"/>
              <a:gd name="connsiteY1-412" fmla="*/ 110 h 762714"/>
              <a:gd name="connsiteX2-413" fmla="*/ 2259855 w 2374135"/>
              <a:gd name="connsiteY2-414" fmla="*/ 759826 h 762714"/>
              <a:gd name="connsiteX3-415" fmla="*/ 1171292 w 2374135"/>
              <a:gd name="connsiteY3-416" fmla="*/ 280028 h 762714"/>
              <a:gd name="connsiteX4-417" fmla="*/ 397600 w 2374135"/>
              <a:gd name="connsiteY4-418" fmla="*/ 470816 h 762714"/>
              <a:gd name="connsiteX5-419" fmla="*/ 41788 w 2374135"/>
              <a:gd name="connsiteY5-420" fmla="*/ 478367 h 762714"/>
              <a:gd name="connsiteX0-421" fmla="*/ 41788 w 2374135"/>
              <a:gd name="connsiteY0-422" fmla="*/ 478367 h 762646"/>
              <a:gd name="connsiteX1-423" fmla="*/ 1171292 w 2374135"/>
              <a:gd name="connsiteY1-424" fmla="*/ 110 h 762646"/>
              <a:gd name="connsiteX2-425" fmla="*/ 2259855 w 2374135"/>
              <a:gd name="connsiteY2-426" fmla="*/ 759826 h 762646"/>
              <a:gd name="connsiteX3-427" fmla="*/ 1400200 w 2374135"/>
              <a:gd name="connsiteY3-428" fmla="*/ 266317 h 762646"/>
              <a:gd name="connsiteX4-429" fmla="*/ 397600 w 2374135"/>
              <a:gd name="connsiteY4-430" fmla="*/ 470816 h 762646"/>
              <a:gd name="connsiteX5-431" fmla="*/ 41788 w 2374135"/>
              <a:gd name="connsiteY5-432" fmla="*/ 478367 h 762646"/>
              <a:gd name="connsiteX0-433" fmla="*/ 41788 w 2374135"/>
              <a:gd name="connsiteY0-434" fmla="*/ 478367 h 762646"/>
              <a:gd name="connsiteX1-435" fmla="*/ 1171292 w 2374135"/>
              <a:gd name="connsiteY1-436" fmla="*/ 110 h 762646"/>
              <a:gd name="connsiteX2-437" fmla="*/ 2259855 w 2374135"/>
              <a:gd name="connsiteY2-438" fmla="*/ 759826 h 762646"/>
              <a:gd name="connsiteX3-439" fmla="*/ 1400200 w 2374135"/>
              <a:gd name="connsiteY3-440" fmla="*/ 266317 h 762646"/>
              <a:gd name="connsiteX4-441" fmla="*/ 397600 w 2374135"/>
              <a:gd name="connsiteY4-442" fmla="*/ 470816 h 762646"/>
              <a:gd name="connsiteX5-443" fmla="*/ 41788 w 2374135"/>
              <a:gd name="connsiteY5-444" fmla="*/ 478367 h 762646"/>
              <a:gd name="connsiteX0-445" fmla="*/ 41788 w 2374135"/>
              <a:gd name="connsiteY0-446" fmla="*/ 478367 h 762445"/>
              <a:gd name="connsiteX1-447" fmla="*/ 1171292 w 2374135"/>
              <a:gd name="connsiteY1-448" fmla="*/ 110 h 762445"/>
              <a:gd name="connsiteX2-449" fmla="*/ 2259855 w 2374135"/>
              <a:gd name="connsiteY2-450" fmla="*/ 759826 h 762445"/>
              <a:gd name="connsiteX3-451" fmla="*/ 1417299 w 2374135"/>
              <a:gd name="connsiteY3-452" fmla="*/ 221918 h 762445"/>
              <a:gd name="connsiteX4-453" fmla="*/ 397600 w 2374135"/>
              <a:gd name="connsiteY4-454" fmla="*/ 470816 h 762445"/>
              <a:gd name="connsiteX5-455" fmla="*/ 41788 w 2374135"/>
              <a:gd name="connsiteY5-456" fmla="*/ 478367 h 762445"/>
              <a:gd name="connsiteX0-457" fmla="*/ 41788 w 2374135"/>
              <a:gd name="connsiteY0-458" fmla="*/ 478367 h 763212"/>
              <a:gd name="connsiteX1-459" fmla="*/ 1171292 w 2374135"/>
              <a:gd name="connsiteY1-460" fmla="*/ 110 h 763212"/>
              <a:gd name="connsiteX2-461" fmla="*/ 2259855 w 2374135"/>
              <a:gd name="connsiteY2-462" fmla="*/ 759826 h 763212"/>
              <a:gd name="connsiteX3-463" fmla="*/ 1417299 w 2374135"/>
              <a:gd name="connsiteY3-464" fmla="*/ 221918 h 763212"/>
              <a:gd name="connsiteX4-465" fmla="*/ 397600 w 2374135"/>
              <a:gd name="connsiteY4-466" fmla="*/ 470816 h 763212"/>
              <a:gd name="connsiteX5-467" fmla="*/ 41788 w 2374135"/>
              <a:gd name="connsiteY5-468" fmla="*/ 478367 h 763212"/>
              <a:gd name="connsiteX0-469" fmla="*/ 41788 w 2374135"/>
              <a:gd name="connsiteY0-470" fmla="*/ 478367 h 763437"/>
              <a:gd name="connsiteX1-471" fmla="*/ 1171292 w 2374135"/>
              <a:gd name="connsiteY1-472" fmla="*/ 110 h 763437"/>
              <a:gd name="connsiteX2-473" fmla="*/ 2259855 w 2374135"/>
              <a:gd name="connsiteY2-474" fmla="*/ 759826 h 763437"/>
              <a:gd name="connsiteX3-475" fmla="*/ 1415357 w 2374135"/>
              <a:gd name="connsiteY3-476" fmla="*/ 252207 h 763437"/>
              <a:gd name="connsiteX4-477" fmla="*/ 397600 w 2374135"/>
              <a:gd name="connsiteY4-478" fmla="*/ 470816 h 763437"/>
              <a:gd name="connsiteX5-479" fmla="*/ 41788 w 2374135"/>
              <a:gd name="connsiteY5-480" fmla="*/ 478367 h 763437"/>
              <a:gd name="connsiteX0-481" fmla="*/ 41788 w 2374135"/>
              <a:gd name="connsiteY0-482" fmla="*/ 478367 h 763437"/>
              <a:gd name="connsiteX1-483" fmla="*/ 1171292 w 2374135"/>
              <a:gd name="connsiteY1-484" fmla="*/ 110 h 763437"/>
              <a:gd name="connsiteX2-485" fmla="*/ 2259855 w 2374135"/>
              <a:gd name="connsiteY2-486" fmla="*/ 759826 h 763437"/>
              <a:gd name="connsiteX3-487" fmla="*/ 1415357 w 2374135"/>
              <a:gd name="connsiteY3-488" fmla="*/ 252207 h 763437"/>
              <a:gd name="connsiteX4-489" fmla="*/ 397600 w 2374135"/>
              <a:gd name="connsiteY4-490" fmla="*/ 470816 h 763437"/>
              <a:gd name="connsiteX5-491" fmla="*/ 41788 w 2374135"/>
              <a:gd name="connsiteY5-492" fmla="*/ 478367 h 763437"/>
              <a:gd name="connsiteX0-493" fmla="*/ 41788 w 2370937"/>
              <a:gd name="connsiteY0-494" fmla="*/ 466336 h 751406"/>
              <a:gd name="connsiteX1-495" fmla="*/ 1127766 w 2370937"/>
              <a:gd name="connsiteY1-496" fmla="*/ 114 h 751406"/>
              <a:gd name="connsiteX2-497" fmla="*/ 2259855 w 2370937"/>
              <a:gd name="connsiteY2-498" fmla="*/ 747795 h 751406"/>
              <a:gd name="connsiteX3-499" fmla="*/ 1415357 w 2370937"/>
              <a:gd name="connsiteY3-500" fmla="*/ 240176 h 751406"/>
              <a:gd name="connsiteX4-501" fmla="*/ 397600 w 2370937"/>
              <a:gd name="connsiteY4-502" fmla="*/ 458785 h 751406"/>
              <a:gd name="connsiteX5-503" fmla="*/ 41788 w 2370937"/>
              <a:gd name="connsiteY5-504" fmla="*/ 466336 h 751406"/>
              <a:gd name="connsiteX0-505" fmla="*/ 41788 w 2273135"/>
              <a:gd name="connsiteY0-506" fmla="*/ 477933 h 763003"/>
              <a:gd name="connsiteX1-507" fmla="*/ 1127766 w 2273135"/>
              <a:gd name="connsiteY1-508" fmla="*/ 11711 h 763003"/>
              <a:gd name="connsiteX2-509" fmla="*/ 1875517 w 2273135"/>
              <a:gd name="connsiteY2-510" fmla="*/ 193032 h 763003"/>
              <a:gd name="connsiteX3-511" fmla="*/ 2259855 w 2273135"/>
              <a:gd name="connsiteY3-512" fmla="*/ 759392 h 763003"/>
              <a:gd name="connsiteX4-513" fmla="*/ 1415357 w 2273135"/>
              <a:gd name="connsiteY4-514" fmla="*/ 251773 h 763003"/>
              <a:gd name="connsiteX5-515" fmla="*/ 397600 w 2273135"/>
              <a:gd name="connsiteY5-516" fmla="*/ 470382 h 763003"/>
              <a:gd name="connsiteX6-517" fmla="*/ 41788 w 2273135"/>
              <a:gd name="connsiteY6-518" fmla="*/ 477933 h 763003"/>
              <a:gd name="connsiteX0-519" fmla="*/ 41788 w 2273135"/>
              <a:gd name="connsiteY0-520" fmla="*/ 484314 h 769384"/>
              <a:gd name="connsiteX1-521" fmla="*/ 1127766 w 2273135"/>
              <a:gd name="connsiteY1-522" fmla="*/ 18092 h 769384"/>
              <a:gd name="connsiteX2-523" fmla="*/ 1875517 w 2273135"/>
              <a:gd name="connsiteY2-524" fmla="*/ 199413 h 769384"/>
              <a:gd name="connsiteX3-525" fmla="*/ 2259855 w 2273135"/>
              <a:gd name="connsiteY3-526" fmla="*/ 765773 h 769384"/>
              <a:gd name="connsiteX4-527" fmla="*/ 1415357 w 2273135"/>
              <a:gd name="connsiteY4-528" fmla="*/ 258154 h 769384"/>
              <a:gd name="connsiteX5-529" fmla="*/ 397600 w 2273135"/>
              <a:gd name="connsiteY5-530" fmla="*/ 476763 h 769384"/>
              <a:gd name="connsiteX6-531" fmla="*/ 41788 w 2273135"/>
              <a:gd name="connsiteY6-532" fmla="*/ 484314 h 769384"/>
              <a:gd name="connsiteX0-533" fmla="*/ 41788 w 2359350"/>
              <a:gd name="connsiteY0-534" fmla="*/ 484314 h 769384"/>
              <a:gd name="connsiteX1-535" fmla="*/ 1127766 w 2359350"/>
              <a:gd name="connsiteY1-536" fmla="*/ 18092 h 769384"/>
              <a:gd name="connsiteX2-537" fmla="*/ 1875517 w 2359350"/>
              <a:gd name="connsiteY2-538" fmla="*/ 199413 h 769384"/>
              <a:gd name="connsiteX3-539" fmla="*/ 2259855 w 2359350"/>
              <a:gd name="connsiteY3-540" fmla="*/ 765773 h 769384"/>
              <a:gd name="connsiteX4-541" fmla="*/ 1415357 w 2359350"/>
              <a:gd name="connsiteY4-542" fmla="*/ 258154 h 769384"/>
              <a:gd name="connsiteX5-543" fmla="*/ 397600 w 2359350"/>
              <a:gd name="connsiteY5-544" fmla="*/ 476763 h 769384"/>
              <a:gd name="connsiteX6-545" fmla="*/ 41788 w 2359350"/>
              <a:gd name="connsiteY6-546" fmla="*/ 484314 h 769384"/>
              <a:gd name="connsiteX0-547" fmla="*/ 41788 w 2314608"/>
              <a:gd name="connsiteY0-548" fmla="*/ 484314 h 769384"/>
              <a:gd name="connsiteX1-549" fmla="*/ 1127766 w 2314608"/>
              <a:gd name="connsiteY1-550" fmla="*/ 18092 h 769384"/>
              <a:gd name="connsiteX2-551" fmla="*/ 1875517 w 2314608"/>
              <a:gd name="connsiteY2-552" fmla="*/ 199413 h 769384"/>
              <a:gd name="connsiteX3-553" fmla="*/ 2259855 w 2314608"/>
              <a:gd name="connsiteY3-554" fmla="*/ 765773 h 769384"/>
              <a:gd name="connsiteX4-555" fmla="*/ 1415357 w 2314608"/>
              <a:gd name="connsiteY4-556" fmla="*/ 258154 h 769384"/>
              <a:gd name="connsiteX5-557" fmla="*/ 397600 w 2314608"/>
              <a:gd name="connsiteY5-558" fmla="*/ 476763 h 769384"/>
              <a:gd name="connsiteX6-559" fmla="*/ 41788 w 2314608"/>
              <a:gd name="connsiteY6-560" fmla="*/ 484314 h 769384"/>
            </a:gdLst>
            <a:ahLst/>
            <a:cxnLst>
              <a:cxn ang="0">
                <a:pos x="connsiteX0-547" y="connsiteY0-548"/>
              </a:cxn>
              <a:cxn ang="0">
                <a:pos x="connsiteX1-549" y="connsiteY1-550"/>
              </a:cxn>
              <a:cxn ang="0">
                <a:pos x="connsiteX2-551" y="connsiteY2-552"/>
              </a:cxn>
              <a:cxn ang="0">
                <a:pos x="connsiteX3-553" y="connsiteY3-554"/>
              </a:cxn>
              <a:cxn ang="0">
                <a:pos x="connsiteX4-555" y="connsiteY4-556"/>
              </a:cxn>
              <a:cxn ang="0">
                <a:pos x="connsiteX5-557" y="connsiteY5-558"/>
              </a:cxn>
              <a:cxn ang="0">
                <a:pos x="connsiteX6-559" y="connsiteY6-560"/>
              </a:cxn>
            </a:cxnLst>
            <a:rect l="l" t="t" r="r" b="b"/>
            <a:pathLst>
              <a:path w="2314608" h="769384">
                <a:moveTo>
                  <a:pt x="41788" y="484314"/>
                </a:moveTo>
                <a:cubicBezTo>
                  <a:pt x="41788" y="437661"/>
                  <a:pt x="691663" y="10012"/>
                  <a:pt x="1127766" y="18092"/>
                </a:cubicBezTo>
                <a:cubicBezTo>
                  <a:pt x="1433388" y="-29392"/>
                  <a:pt x="1448596" y="11749"/>
                  <a:pt x="1875517" y="199413"/>
                </a:cubicBezTo>
                <a:cubicBezTo>
                  <a:pt x="2415552" y="623577"/>
                  <a:pt x="2336548" y="755983"/>
                  <a:pt x="2259855" y="765773"/>
                </a:cubicBezTo>
                <a:cubicBezTo>
                  <a:pt x="2259855" y="812426"/>
                  <a:pt x="1875753" y="394171"/>
                  <a:pt x="1415357" y="258154"/>
                </a:cubicBezTo>
                <a:cubicBezTo>
                  <a:pt x="861127" y="183752"/>
                  <a:pt x="661273" y="387383"/>
                  <a:pt x="397600" y="476763"/>
                </a:cubicBezTo>
                <a:cubicBezTo>
                  <a:pt x="12916" y="762707"/>
                  <a:pt x="-60520" y="541075"/>
                  <a:pt x="41788" y="48431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black"/>
              </a:solidFill>
              <a:latin typeface="Calibri"/>
              <a:ea typeface="宋体" pitchFamily="2" charset="-122"/>
            </a:endParaRPr>
          </a:p>
        </p:txBody>
      </p:sp>
      <p:sp>
        <p:nvSpPr>
          <p:cNvPr id="6" name="矩形 9"/>
          <p:cNvSpPr/>
          <p:nvPr userDrawn="1"/>
        </p:nvSpPr>
        <p:spPr>
          <a:xfrm rot="20928718">
            <a:off x="4535488" y="2124075"/>
            <a:ext cx="25400" cy="5969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latin typeface="Calibri"/>
              <a:ea typeface="宋体" pitchFamily="2" charset="-122"/>
            </a:endParaRPr>
          </a:p>
        </p:txBody>
      </p:sp>
      <p:cxnSp>
        <p:nvCxnSpPr>
          <p:cNvPr id="7" name="曲线连接符 10"/>
          <p:cNvCxnSpPr/>
          <p:nvPr userDrawn="1"/>
        </p:nvCxnSpPr>
        <p:spPr>
          <a:xfrm flipV="1">
            <a:off x="4518025" y="2139950"/>
            <a:ext cx="93663" cy="73025"/>
          </a:xfrm>
          <a:prstGeom prst="curvedConnector3">
            <a:avLst>
              <a:gd name="adj1" fmla="val 50000"/>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曲线连接符 11"/>
          <p:cNvCxnSpPr/>
          <p:nvPr userDrawn="1"/>
        </p:nvCxnSpPr>
        <p:spPr>
          <a:xfrm>
            <a:off x="4613275" y="2138363"/>
            <a:ext cx="96838" cy="79375"/>
          </a:xfrm>
          <a:prstGeom prst="curvedConnector3">
            <a:avLst>
              <a:gd name="adj1" fmla="val 50000"/>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曲线连接符 12"/>
          <p:cNvCxnSpPr/>
          <p:nvPr userDrawn="1"/>
        </p:nvCxnSpPr>
        <p:spPr>
          <a:xfrm flipV="1">
            <a:off x="4708525" y="2138363"/>
            <a:ext cx="88900" cy="80962"/>
          </a:xfrm>
          <a:prstGeom prst="curvedConnector3">
            <a:avLst>
              <a:gd name="adj1" fmla="val 50000"/>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曲线连接符 13"/>
          <p:cNvCxnSpPr/>
          <p:nvPr userDrawn="1"/>
        </p:nvCxnSpPr>
        <p:spPr>
          <a:xfrm>
            <a:off x="4799013" y="2136775"/>
            <a:ext cx="77787" cy="84138"/>
          </a:xfrm>
          <a:prstGeom prst="curvedConnector3">
            <a:avLst>
              <a:gd name="adj1" fmla="val 50000"/>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矩形 14"/>
          <p:cNvSpPr/>
          <p:nvPr userDrawn="1"/>
        </p:nvSpPr>
        <p:spPr>
          <a:xfrm rot="671282" flipH="1">
            <a:off x="4833938" y="2114550"/>
            <a:ext cx="26987" cy="5969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latin typeface="Calibri"/>
              <a:ea typeface="宋体" pitchFamily="2" charset="-122"/>
            </a:endParaRPr>
          </a:p>
        </p:txBody>
      </p:sp>
      <p:sp>
        <p:nvSpPr>
          <p:cNvPr id="12" name="同侧圆角矩形 15"/>
          <p:cNvSpPr/>
          <p:nvPr userDrawn="1"/>
        </p:nvSpPr>
        <p:spPr>
          <a:xfrm flipV="1">
            <a:off x="4513263" y="2692400"/>
            <a:ext cx="369887" cy="368300"/>
          </a:xfrm>
          <a:prstGeom prst="round2Same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latin typeface="Calibri"/>
              <a:ea typeface="宋体" pitchFamily="2" charset="-122"/>
            </a:endParaRPr>
          </a:p>
        </p:txBody>
      </p:sp>
      <p:sp>
        <p:nvSpPr>
          <p:cNvPr id="13" name="矩形 16"/>
          <p:cNvSpPr/>
          <p:nvPr userDrawn="1"/>
        </p:nvSpPr>
        <p:spPr>
          <a:xfrm>
            <a:off x="4610100" y="3054350"/>
            <a:ext cx="173038" cy="508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latin typeface="Calibri"/>
              <a:ea typeface="宋体" pitchFamily="2" charset="-122"/>
            </a:endParaRPr>
          </a:p>
        </p:txBody>
      </p:sp>
      <p:sp>
        <p:nvSpPr>
          <p:cNvPr id="14" name="圆角矩形 17"/>
          <p:cNvSpPr/>
          <p:nvPr userDrawn="1"/>
        </p:nvSpPr>
        <p:spPr>
          <a:xfrm rot="20944220">
            <a:off x="4460875" y="2755900"/>
            <a:ext cx="471488" cy="38100"/>
          </a:xfrm>
          <a:prstGeom prst="roundRect">
            <a:avLst>
              <a:gd name="adj" fmla="val 5000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latin typeface="Calibri"/>
              <a:ea typeface="宋体" pitchFamily="2" charset="-122"/>
            </a:endParaRPr>
          </a:p>
        </p:txBody>
      </p:sp>
      <p:sp>
        <p:nvSpPr>
          <p:cNvPr id="15" name="圆角矩形 18"/>
          <p:cNvSpPr/>
          <p:nvPr userDrawn="1"/>
        </p:nvSpPr>
        <p:spPr>
          <a:xfrm rot="20944220">
            <a:off x="4460875" y="2824163"/>
            <a:ext cx="471488" cy="39687"/>
          </a:xfrm>
          <a:prstGeom prst="roundRect">
            <a:avLst>
              <a:gd name="adj" fmla="val 5000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latin typeface="Calibri"/>
              <a:ea typeface="宋体" pitchFamily="2" charset="-122"/>
            </a:endParaRPr>
          </a:p>
        </p:txBody>
      </p:sp>
      <p:sp>
        <p:nvSpPr>
          <p:cNvPr id="16" name="圆角矩形 19"/>
          <p:cNvSpPr/>
          <p:nvPr userDrawn="1"/>
        </p:nvSpPr>
        <p:spPr>
          <a:xfrm rot="20944220">
            <a:off x="4454525" y="2894013"/>
            <a:ext cx="473075" cy="38100"/>
          </a:xfrm>
          <a:prstGeom prst="roundRect">
            <a:avLst>
              <a:gd name="adj" fmla="val 5000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latin typeface="Calibri"/>
              <a:ea typeface="宋体" pitchFamily="2" charset="-122"/>
            </a:endParaRPr>
          </a:p>
        </p:txBody>
      </p:sp>
      <p:sp>
        <p:nvSpPr>
          <p:cNvPr id="17" name="圆角矩形 20"/>
          <p:cNvSpPr/>
          <p:nvPr userDrawn="1"/>
        </p:nvSpPr>
        <p:spPr>
          <a:xfrm rot="20944220">
            <a:off x="4454525" y="2962275"/>
            <a:ext cx="473075" cy="39688"/>
          </a:xfrm>
          <a:prstGeom prst="roundRect">
            <a:avLst>
              <a:gd name="adj" fmla="val 50000"/>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latin typeface="Calibri"/>
              <a:ea typeface="宋体" pitchFamily="2" charset="-122"/>
            </a:endParaRPr>
          </a:p>
        </p:txBody>
      </p:sp>
      <p:sp>
        <p:nvSpPr>
          <p:cNvPr id="18" name="椭圆 21"/>
          <p:cNvSpPr/>
          <p:nvPr userDrawn="1"/>
        </p:nvSpPr>
        <p:spPr>
          <a:xfrm>
            <a:off x="5129213" y="1822450"/>
            <a:ext cx="1954212" cy="19558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3800" b="1" dirty="0">
              <a:solidFill>
                <a:prstClr val="white"/>
              </a:solidFill>
              <a:ea typeface="宋体" pitchFamily="2" charset="-122"/>
              <a:cs typeface="Arial" pitchFamily="34" charset="0"/>
            </a:endParaRPr>
          </a:p>
        </p:txBody>
      </p:sp>
      <p:sp>
        <p:nvSpPr>
          <p:cNvPr id="2" name="标题 1"/>
          <p:cNvSpPr>
            <a:spLocks noGrp="1"/>
          </p:cNvSpPr>
          <p:nvPr>
            <p:ph type="title"/>
          </p:nvPr>
        </p:nvSpPr>
        <p:spPr>
          <a:xfrm>
            <a:off x="1623600" y="4456800"/>
            <a:ext cx="8946000" cy="968400"/>
          </a:xfrm>
        </p:spPr>
        <p:txBody>
          <a:bodyPr lIns="0" tIns="0" rIns="0" anchor="t"/>
          <a:lstStyle>
            <a:lvl1pPr algn="ctr">
              <a:defRPr sz="6000">
                <a:solidFill>
                  <a:schemeClr val="tx1"/>
                </a:solidFill>
              </a:defRPr>
            </a:lvl1pPr>
          </a:lstStyle>
          <a:p>
            <a:r>
              <a:rPr lang="zh-CN" altLang="en-US" dirty="0" smtClean="0"/>
              <a:t>单击此处编辑母版标题样式</a:t>
            </a:r>
            <a:endParaRPr lang="zh-CN" altLang="en-US" dirty="0"/>
          </a:p>
        </p:txBody>
      </p:sp>
      <p:sp>
        <p:nvSpPr>
          <p:cNvPr id="19" name="日期占位符 2"/>
          <p:cNvSpPr>
            <a:spLocks noGrp="1"/>
          </p:cNvSpPr>
          <p:nvPr>
            <p:ph type="dt" sz="half" idx="10"/>
          </p:nvPr>
        </p:nvSpPr>
        <p:spPr/>
        <p:txBody>
          <a:bodyPr/>
          <a:lstStyle>
            <a:lvl1pPr>
              <a:defRPr/>
            </a:lvl1pPr>
          </a:lstStyle>
          <a:p>
            <a:pPr>
              <a:defRPr/>
            </a:pPr>
            <a:fld id="{8C7FCE54-362A-4706-BF2A-22FBD22281C3}" type="datetimeFigureOut">
              <a:rPr lang="zh-CN" altLang="en-US"/>
              <a:pPr>
                <a:defRPr/>
              </a:pPr>
              <a:t>2016-7-10</a:t>
            </a:fld>
            <a:endParaRPr lang="zh-CN" altLang="en-US"/>
          </a:p>
        </p:txBody>
      </p:sp>
      <p:sp>
        <p:nvSpPr>
          <p:cNvPr id="20" name="页脚占位符 3"/>
          <p:cNvSpPr>
            <a:spLocks noGrp="1"/>
          </p:cNvSpPr>
          <p:nvPr>
            <p:ph type="ftr" sz="quarter" idx="11"/>
          </p:nvPr>
        </p:nvSpPr>
        <p:spPr/>
        <p:txBody>
          <a:bodyPr/>
          <a:lstStyle>
            <a:lvl1pPr>
              <a:defRPr/>
            </a:lvl1pPr>
          </a:lstStyle>
          <a:p>
            <a:pPr>
              <a:defRPr/>
            </a:pPr>
            <a:endParaRPr lang="zh-CN" altLang="en-US"/>
          </a:p>
        </p:txBody>
      </p:sp>
      <p:sp>
        <p:nvSpPr>
          <p:cNvPr id="21" name="灯片编号占位符 4"/>
          <p:cNvSpPr>
            <a:spLocks noGrp="1"/>
          </p:cNvSpPr>
          <p:nvPr>
            <p:ph type="sldNum" sz="quarter" idx="12"/>
          </p:nvPr>
        </p:nvSpPr>
        <p:spPr/>
        <p:txBody>
          <a:bodyPr/>
          <a:lstStyle>
            <a:lvl1pPr>
              <a:defRPr/>
            </a:lvl1pPr>
          </a:lstStyle>
          <a:p>
            <a:pPr>
              <a:defRPr/>
            </a:pPr>
            <a:fld id="{6513B5D5-6D5B-4DDB-97B1-B66D55F8AE43}" type="slidenum">
              <a:rPr lang="zh-CN" altLang="en-US"/>
              <a:pPr>
                <a:defRPr/>
              </a:pPr>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矩形 7"/>
          <p:cNvSpPr/>
          <p:nvPr userDrawn="1"/>
        </p:nvSpPr>
        <p:spPr>
          <a:xfrm>
            <a:off x="3225800" y="1841500"/>
            <a:ext cx="2921000" cy="50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fontAlgn="auto">
              <a:spcBef>
                <a:spcPts val="0"/>
              </a:spcBef>
              <a:spcAft>
                <a:spcPts val="0"/>
              </a:spcAft>
              <a:defRPr/>
            </a:pPr>
            <a:endParaRPr lang="zh-CN" altLang="en-US"/>
          </a:p>
        </p:txBody>
      </p:sp>
      <p:sp>
        <p:nvSpPr>
          <p:cNvPr id="6" name="矩形 8"/>
          <p:cNvSpPr/>
          <p:nvPr userDrawn="1"/>
        </p:nvSpPr>
        <p:spPr>
          <a:xfrm>
            <a:off x="6121400" y="1841500"/>
            <a:ext cx="2921000" cy="50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25000" lnSpcReduction="20000"/>
          </a:bodyPr>
          <a:lstStyle/>
          <a:p>
            <a:pPr algn="ctr" fontAlgn="auto">
              <a:spcBef>
                <a:spcPts val="0"/>
              </a:spcBef>
              <a:spcAft>
                <a:spcPts val="0"/>
              </a:spcAft>
              <a:defRPr/>
            </a:pPr>
            <a:endParaRPr lang="zh-CN" altLang="en-US"/>
          </a:p>
        </p:txBody>
      </p:sp>
      <p:sp>
        <p:nvSpPr>
          <p:cNvPr id="2" name="标题 1"/>
          <p:cNvSpPr>
            <a:spLocks noGrp="1"/>
          </p:cNvSpPr>
          <p:nvPr>
            <p:ph type="title"/>
          </p:nvPr>
        </p:nvSpPr>
        <p:spPr>
          <a:xfrm>
            <a:off x="3225600" y="838800"/>
            <a:ext cx="5817600" cy="979200"/>
          </a:xfrm>
        </p:spPr>
        <p:txBody>
          <a:bodyPr lIns="0" tIns="0" rIns="0"/>
          <a:lstStyle>
            <a:lvl1pPr algn="ctr">
              <a:defRPr/>
            </a:lvl1p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202400" y="2538000"/>
            <a:ext cx="4550400" cy="3556800"/>
          </a:xfrm>
        </p:spPr>
        <p:txBody>
          <a:bodyPr>
            <a:normAutofit/>
          </a:bodyPr>
          <a:lstStyle>
            <a:lvl1pPr marL="0" indent="0" algn="just">
              <a:lnSpc>
                <a:spcPct val="150000"/>
              </a:lnSpc>
              <a:spcBef>
                <a:spcPts val="0"/>
              </a:spcBef>
              <a:buFont typeface="Arial" pitchFamily="34" charset="0"/>
              <a:buNone/>
              <a:defRPr sz="2400"/>
            </a:lvl1pPr>
            <a:lvl2pPr marL="457200" indent="0">
              <a:buNone/>
              <a:defRPr sz="2000"/>
            </a:lvl2pPr>
            <a:lvl3pPr marL="914400" indent="0">
              <a:buNone/>
              <a:defRPr sz="1800"/>
            </a:lvl3pPr>
            <a:lvl4pPr marL="1371600" indent="0">
              <a:buNone/>
              <a:defRPr sz="1800"/>
            </a:lvl4pPr>
            <a:lvl5pPr marL="1828800" indent="0">
              <a:buNone/>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3"/>
          <p:cNvSpPr>
            <a:spLocks noGrp="1"/>
          </p:cNvSpPr>
          <p:nvPr>
            <p:ph sz="half" idx="2"/>
          </p:nvPr>
        </p:nvSpPr>
        <p:spPr>
          <a:xfrm>
            <a:off x="6386400" y="2538000"/>
            <a:ext cx="4550400" cy="3556800"/>
          </a:xfrm>
        </p:spPr>
        <p:txBody>
          <a:bodyPr>
            <a:normAutofit/>
          </a:bodyPr>
          <a:lstStyle>
            <a:lvl1pPr marL="0" indent="0" algn="just">
              <a:lnSpc>
                <a:spcPct val="150000"/>
              </a:lnSpc>
              <a:spcBef>
                <a:spcPts val="0"/>
              </a:spcBef>
              <a:buFont typeface="Arial" pitchFamily="34" charset="0"/>
              <a:buNone/>
              <a:defRPr sz="2400"/>
            </a:lvl1pPr>
            <a:lvl2pPr marL="457200" indent="0">
              <a:buNone/>
              <a:defRPr sz="2000"/>
            </a:lvl2pPr>
            <a:lvl3pPr marL="914400" indent="0">
              <a:buNone/>
              <a:defRPr sz="1800"/>
            </a:lvl3pPr>
            <a:lvl4pPr marL="1371600" indent="0">
              <a:buNone/>
              <a:defRPr sz="1800"/>
            </a:lvl4pPr>
            <a:lvl5pPr marL="1828800" indent="0">
              <a:buNone/>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7" name="日期占位符 4"/>
          <p:cNvSpPr>
            <a:spLocks noGrp="1"/>
          </p:cNvSpPr>
          <p:nvPr>
            <p:ph type="dt" sz="half" idx="10"/>
          </p:nvPr>
        </p:nvSpPr>
        <p:spPr/>
        <p:txBody>
          <a:bodyPr/>
          <a:lstStyle>
            <a:lvl1pPr>
              <a:defRPr/>
            </a:lvl1pPr>
          </a:lstStyle>
          <a:p>
            <a:pPr>
              <a:defRPr/>
            </a:pPr>
            <a:fld id="{76942C36-023F-4822-95C3-B2975A5427F8}" type="datetimeFigureOut">
              <a:rPr lang="zh-CN" altLang="en-US"/>
              <a:pPr>
                <a:defRPr/>
              </a:pPr>
              <a:t>2016-7-10</a:t>
            </a:fld>
            <a:endParaRPr lang="zh-CN" altLang="en-US"/>
          </a:p>
        </p:txBody>
      </p:sp>
      <p:sp>
        <p:nvSpPr>
          <p:cNvPr id="8" name="页脚占位符 5"/>
          <p:cNvSpPr>
            <a:spLocks noGrp="1"/>
          </p:cNvSpPr>
          <p:nvPr>
            <p:ph type="ftr" sz="quarter" idx="11"/>
          </p:nvPr>
        </p:nvSpPr>
        <p:spPr/>
        <p:txBody>
          <a:bodyPr/>
          <a:lstStyle>
            <a:lvl1pPr>
              <a:defRPr/>
            </a:lvl1pPr>
          </a:lstStyle>
          <a:p>
            <a:pPr>
              <a:defRPr/>
            </a:pPr>
            <a:endParaRPr lang="zh-CN" altLang="en-US"/>
          </a:p>
        </p:txBody>
      </p:sp>
      <p:sp>
        <p:nvSpPr>
          <p:cNvPr id="9" name="灯片编号占位符 6"/>
          <p:cNvSpPr>
            <a:spLocks noGrp="1"/>
          </p:cNvSpPr>
          <p:nvPr>
            <p:ph type="sldNum" sz="quarter" idx="12"/>
          </p:nvPr>
        </p:nvSpPr>
        <p:spPr/>
        <p:txBody>
          <a:bodyPr/>
          <a:lstStyle>
            <a:lvl1pPr>
              <a:defRPr/>
            </a:lvl1pPr>
          </a:lstStyle>
          <a:p>
            <a:pPr>
              <a:defRPr/>
            </a:pPr>
            <a:fld id="{9CE96217-CA21-4A39-8200-3F7321C50C8A}" type="slidenum">
              <a:rPr lang="zh-CN" altLang="en-US"/>
              <a:pPr>
                <a:defRPr/>
              </a:pPr>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839788" y="1681163"/>
            <a:ext cx="5157787" cy="823912"/>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smtClean="0"/>
              <a:t>单击此处编辑母版文本样式</a:t>
            </a:r>
          </a:p>
        </p:txBody>
      </p:sp>
      <p:sp>
        <p:nvSpPr>
          <p:cNvPr id="4" name="内容占位符 3"/>
          <p:cNvSpPr>
            <a:spLocks noGrp="1"/>
          </p:cNvSpPr>
          <p:nvPr>
            <p:ph sz="half" idx="2"/>
          </p:nvPr>
        </p:nvSpPr>
        <p:spPr>
          <a:xfrm>
            <a:off x="839788" y="2553201"/>
            <a:ext cx="5157787" cy="3684588"/>
          </a:xfrm>
        </p:spPr>
        <p:txBody>
          <a:bodyPr>
            <a:normAutofit/>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文本占位符 4"/>
          <p:cNvSpPr>
            <a:spLocks noGrp="1"/>
          </p:cNvSpPr>
          <p:nvPr>
            <p:ph type="body" sz="quarter" idx="3"/>
          </p:nvPr>
        </p:nvSpPr>
        <p:spPr>
          <a:xfrm>
            <a:off x="6172200" y="1681163"/>
            <a:ext cx="5183188" cy="823912"/>
          </a:xfrm>
        </p:spPr>
        <p:txBody>
          <a:bodyPr anchor="b">
            <a:normAutofit/>
          </a:bodyPr>
          <a:lstStyle>
            <a:lvl1pPr marL="0" indent="0">
              <a:buNone/>
              <a:defRPr sz="2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53201"/>
            <a:ext cx="5183188" cy="3684588"/>
          </a:xfrm>
        </p:spPr>
        <p:txBody>
          <a:bodyPr>
            <a:normAutofit/>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7" name="日期占位符 3"/>
          <p:cNvSpPr>
            <a:spLocks noGrp="1"/>
          </p:cNvSpPr>
          <p:nvPr>
            <p:ph type="dt" sz="half" idx="10"/>
          </p:nvPr>
        </p:nvSpPr>
        <p:spPr/>
        <p:txBody>
          <a:bodyPr/>
          <a:lstStyle>
            <a:lvl1pPr>
              <a:defRPr/>
            </a:lvl1pPr>
          </a:lstStyle>
          <a:p>
            <a:pPr>
              <a:defRPr/>
            </a:pPr>
            <a:fld id="{E2731801-539B-4678-84F5-C8DC295E5E66}" type="datetimeFigureOut">
              <a:rPr lang="zh-CN" altLang="en-US"/>
              <a:pPr>
                <a:defRPr/>
              </a:pPr>
              <a:t>2016-7-10</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A58C7F0E-799B-4195-8944-FD9F7FF2D2A6}" type="slidenum">
              <a:rPr lang="zh-CN" altLang="en-US"/>
              <a:pPr>
                <a:defRPr/>
              </a:pPr>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32400" y="1332000"/>
            <a:ext cx="7048800" cy="2386800"/>
          </a:xfrm>
        </p:spPr>
        <p:txBody>
          <a:bodyPr bIns="46800" anchor="b">
            <a:normAutofit/>
          </a:bodyPr>
          <a:lstStyle>
            <a:lvl1pPr algn="ctr">
              <a:defRPr sz="9600"/>
            </a:lvl1p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p:txBody>
          <a:bodyPr/>
          <a:lstStyle>
            <a:lvl1pPr>
              <a:defRPr/>
            </a:lvl1pPr>
          </a:lstStyle>
          <a:p>
            <a:pPr>
              <a:defRPr/>
            </a:pPr>
            <a:fld id="{19969385-D703-4413-B8EA-C0F2159175CD}" type="datetimeFigureOut">
              <a:rPr lang="zh-CN" altLang="en-US"/>
              <a:pPr>
                <a:defRPr/>
              </a:pPr>
              <a:t>2016-7-10</a:t>
            </a:fld>
            <a:endParaRPr lang="zh-CN" altLang="en-US"/>
          </a:p>
        </p:txBody>
      </p:sp>
      <p:sp>
        <p:nvSpPr>
          <p:cNvPr id="4" name="页脚占位符 3"/>
          <p:cNvSpPr>
            <a:spLocks noGrp="1"/>
          </p:cNvSpPr>
          <p:nvPr>
            <p:ph type="ftr" sz="quarter" idx="11"/>
          </p:nvPr>
        </p:nvSpPr>
        <p:spPr/>
        <p:txBody>
          <a:bodyPr/>
          <a:lstStyle>
            <a:lvl1pPr>
              <a:defRPr/>
            </a:lvl1pPr>
          </a:lstStyle>
          <a:p>
            <a:pPr>
              <a:defRPr/>
            </a:pPr>
            <a:endParaRPr lang="zh-CN" altLang="en-US"/>
          </a:p>
        </p:txBody>
      </p:sp>
      <p:sp>
        <p:nvSpPr>
          <p:cNvPr id="5" name="灯片编号占位符 4"/>
          <p:cNvSpPr>
            <a:spLocks noGrp="1"/>
          </p:cNvSpPr>
          <p:nvPr>
            <p:ph type="sldNum" sz="quarter" idx="12"/>
          </p:nvPr>
        </p:nvSpPr>
        <p:spPr/>
        <p:txBody>
          <a:bodyPr/>
          <a:lstStyle>
            <a:lvl1pPr>
              <a:defRPr/>
            </a:lvl1pPr>
          </a:lstStyle>
          <a:p>
            <a:pPr>
              <a:defRPr/>
            </a:pPr>
            <a:fld id="{DFCD634E-3EE1-4955-8E8F-2963895F6735}" type="slidenum">
              <a:rPr lang="zh-CN" altLang="en-US"/>
              <a:pPr>
                <a:defRPr/>
              </a:pPr>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pPr>
              <a:defRPr/>
            </a:pPr>
            <a:fld id="{10052809-0DFC-4FD8-8CCD-E85E5E8373B2}" type="datetimeFigureOut">
              <a:rPr lang="zh-CN" altLang="en-US"/>
              <a:pPr>
                <a:defRPr/>
              </a:pPr>
              <a:t>2016-7-10</a:t>
            </a:fld>
            <a:endParaRPr lang="zh-CN" altLang="en-US"/>
          </a:p>
        </p:txBody>
      </p:sp>
      <p:sp>
        <p:nvSpPr>
          <p:cNvPr id="3" name="页脚占位符 2"/>
          <p:cNvSpPr>
            <a:spLocks noGrp="1"/>
          </p:cNvSpPr>
          <p:nvPr>
            <p:ph type="ftr" sz="quarter" idx="11"/>
          </p:nvPr>
        </p:nvSpPr>
        <p:spPr/>
        <p:txBody>
          <a:bodyPr/>
          <a:lstStyle>
            <a:lvl1pPr>
              <a:defRPr/>
            </a:lvl1pPr>
          </a:lstStyle>
          <a:p>
            <a:pPr>
              <a:defRPr/>
            </a:pPr>
            <a:endParaRPr lang="zh-CN" altLang="en-US"/>
          </a:p>
        </p:txBody>
      </p:sp>
      <p:sp>
        <p:nvSpPr>
          <p:cNvPr id="4" name="灯片编号占位符 3"/>
          <p:cNvSpPr>
            <a:spLocks noGrp="1"/>
          </p:cNvSpPr>
          <p:nvPr>
            <p:ph type="sldNum" sz="quarter" idx="12"/>
          </p:nvPr>
        </p:nvSpPr>
        <p:spPr/>
        <p:txBody>
          <a:bodyPr/>
          <a:lstStyle>
            <a:lvl1pPr>
              <a:defRPr/>
            </a:lvl1pPr>
          </a:lstStyle>
          <a:p>
            <a:pPr>
              <a:defRPr/>
            </a:pPr>
            <a:fld id="{3E4C27C1-E846-428C-ABA0-67B1A990F602}" type="slidenum">
              <a:rPr lang="zh-CN" altLang="en-US"/>
              <a:pPr>
                <a:defRPr/>
              </a:pPr>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7" y="457200"/>
            <a:ext cx="4165200" cy="1600200"/>
          </a:xfrm>
        </p:spPr>
        <p:txBody>
          <a:bodyPr anchor="b"/>
          <a:lstStyle>
            <a:lvl1pPr>
              <a:defRPr sz="3200"/>
            </a:lvl1pPr>
          </a:lstStyle>
          <a:p>
            <a:r>
              <a:rPr lang="zh-CN" altLang="en-US" dirty="0" smtClean="0"/>
              <a:t>单击此处编辑母版标题样式</a:t>
            </a:r>
            <a:endParaRPr lang="zh-CN" altLang="en-US" dirty="0"/>
          </a:p>
        </p:txBody>
      </p:sp>
      <p:sp>
        <p:nvSpPr>
          <p:cNvPr id="3" name="图片占位符 2"/>
          <p:cNvSpPr>
            <a:spLocks noGrp="1"/>
          </p:cNvSpPr>
          <p:nvPr>
            <p:ph type="pic" idx="1"/>
          </p:nvPr>
        </p:nvSpPr>
        <p:spPr>
          <a:xfrm>
            <a:off x="5183188" y="457200"/>
            <a:ext cx="6170400" cy="54036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8800" y="2057400"/>
            <a:ext cx="4165200" cy="3811588"/>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dirty="0"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59A752AF-3935-41E1-B2AE-76EBF12558B3}" type="datetimeFigureOut">
              <a:rPr lang="zh-CN" altLang="en-US"/>
              <a:pPr>
                <a:defRPr/>
              </a:pPr>
              <a:t>2016-7-10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DA7B7039-0796-441B-BD87-39756B999807}" type="slidenum">
              <a:rPr lang="zh-CN" altLang="en-US"/>
              <a:pPr>
                <a:defRPr/>
              </a:pPr>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642764" y="365125"/>
            <a:ext cx="1711035" cy="5811838"/>
          </a:xfrm>
        </p:spPr>
        <p:txBody>
          <a:bodyPr vert="eaVert"/>
          <a:lstStyle/>
          <a:p>
            <a:r>
              <a:rPr lang="zh-CN" altLang="en-US" dirty="0" smtClean="0"/>
              <a:t>单击此处编辑母版标题样式</a:t>
            </a:r>
            <a:endParaRPr lang="zh-CN" altLang="en-US" dirty="0"/>
          </a:p>
        </p:txBody>
      </p:sp>
      <p:sp>
        <p:nvSpPr>
          <p:cNvPr id="3" name="竖排文字占位符 2"/>
          <p:cNvSpPr>
            <a:spLocks noGrp="1"/>
          </p:cNvSpPr>
          <p:nvPr>
            <p:ph type="body" orient="vert" idx="1"/>
          </p:nvPr>
        </p:nvSpPr>
        <p:spPr>
          <a:xfrm>
            <a:off x="838200" y="365125"/>
            <a:ext cx="8652164" cy="5811838"/>
          </a:xfrm>
        </p:spPr>
        <p:txBody>
          <a:bodyPr vert="eaVert"/>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424DFE50-1F25-4A6D-9CDB-C2A199553B81}" type="datetimeFigureOut">
              <a:rPr lang="zh-CN" altLang="en-US"/>
              <a:pPr>
                <a:defRPr/>
              </a:pPr>
              <a:t>2016-7-10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8B59D20-8E80-44ED-9972-36308E7A15FA}" type="slidenum">
              <a:rPr lang="zh-CN" altLang="en-US"/>
              <a:pPr>
                <a:defRPr/>
              </a:pPr>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7" name="内容占位符 6"/>
          <p:cNvSpPr>
            <a:spLocks noGrp="1"/>
          </p:cNvSpPr>
          <p:nvPr>
            <p:ph sz="quarter" idx="13"/>
          </p:nvPr>
        </p:nvSpPr>
        <p:spPr>
          <a:xfrm>
            <a:off x="838800" y="363600"/>
            <a:ext cx="10515600" cy="5810400"/>
          </a:xfrm>
        </p:spPr>
        <p:txBody>
          <a:bodyPr/>
          <a:lstStyle>
            <a:lvl1pPr>
              <a:defRPr sz="2400"/>
            </a:lvl1pPr>
            <a:lvl2pPr>
              <a:defRPr sz="2000"/>
            </a:lvl2pPr>
            <a:lvl3pPr>
              <a:defRPr sz="1800"/>
            </a:lvl3pPr>
            <a:lvl4pPr>
              <a:defRPr sz="18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3" name="日期占位符 3"/>
          <p:cNvSpPr>
            <a:spLocks noGrp="1"/>
          </p:cNvSpPr>
          <p:nvPr>
            <p:ph type="dt" sz="half" idx="14"/>
          </p:nvPr>
        </p:nvSpPr>
        <p:spPr/>
        <p:txBody>
          <a:bodyPr/>
          <a:lstStyle>
            <a:lvl1pPr>
              <a:defRPr/>
            </a:lvl1pPr>
          </a:lstStyle>
          <a:p>
            <a:pPr>
              <a:defRPr/>
            </a:pPr>
            <a:fld id="{DD6F10EA-0653-4424-B7BC-D6FCF09D885F}" type="datetimeFigureOut">
              <a:rPr lang="zh-CN" altLang="en-US"/>
              <a:pPr>
                <a:defRPr/>
              </a:pPr>
              <a:t>2016-7-10</a:t>
            </a:fld>
            <a:endParaRPr lang="zh-CN" altLang="en-US"/>
          </a:p>
        </p:txBody>
      </p:sp>
      <p:sp>
        <p:nvSpPr>
          <p:cNvPr id="4" name="页脚占位符 4"/>
          <p:cNvSpPr>
            <a:spLocks noGrp="1"/>
          </p:cNvSpPr>
          <p:nvPr>
            <p:ph type="ftr" sz="quarter" idx="15"/>
          </p:nvPr>
        </p:nvSpPr>
        <p:spPr/>
        <p:txBody>
          <a:bodyPr/>
          <a:lstStyle>
            <a:lvl1pPr>
              <a:defRPr/>
            </a:lvl1pPr>
          </a:lstStyle>
          <a:p>
            <a:pPr>
              <a:defRPr/>
            </a:pPr>
            <a:endParaRPr lang="zh-CN" altLang="en-US"/>
          </a:p>
        </p:txBody>
      </p:sp>
      <p:sp>
        <p:nvSpPr>
          <p:cNvPr id="5" name="灯片编号占位符 5"/>
          <p:cNvSpPr>
            <a:spLocks noGrp="1"/>
          </p:cNvSpPr>
          <p:nvPr>
            <p:ph type="sldNum" sz="quarter" idx="16"/>
          </p:nvPr>
        </p:nvSpPr>
        <p:spPr/>
        <p:txBody>
          <a:bodyPr/>
          <a:lstStyle>
            <a:lvl1pPr>
              <a:defRPr/>
            </a:lvl1pPr>
          </a:lstStyle>
          <a:p>
            <a:pPr>
              <a:defRPr/>
            </a:pPr>
            <a:fld id="{98A0928D-2260-4307-8A04-A64CCD65550E}"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BD316ABF-54DC-4968-86CB-580338DDB8B4}" type="datetimeFigureOut">
              <a:rPr lang="zh-CN" altLang="en-US"/>
              <a:pPr>
                <a:defRPr/>
              </a:pPr>
              <a:t>2016-7-10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D3B1D85-E7C1-4624-90A0-B1C22FF8B8FF}"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7EACC437-77A2-4EB5-BCDE-A4674B64767D}" type="datetimeFigureOut">
              <a:rPr lang="zh-CN" altLang="en-US"/>
              <a:pPr>
                <a:defRPr/>
              </a:pPr>
              <a:t>2016-7-10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E114E1AB-99FF-485E-B8CB-949229551691}"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4" y="1778438"/>
            <a:ext cx="4873574"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256938" y="1778438"/>
            <a:ext cx="4897576" cy="823912"/>
          </a:xfrm>
        </p:spPr>
        <p:txBody>
          <a:bodyPr anchor="ctr"/>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smtClean="0"/>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98334F9D-EF4A-43C9-A564-34334A2AE2E2}" type="datetimeFigureOut">
              <a:rPr lang="zh-CN" altLang="en-US"/>
              <a:pPr>
                <a:defRPr/>
              </a:pPr>
              <a:t>2016-7-10</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3BD8E915-3BD1-4D54-A776-8FF91288A6F4}"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B59DAA11-0806-4B2E-8369-DCA13720AC81}" type="datetimeFigureOut">
              <a:rPr lang="zh-CN" altLang="en-US"/>
              <a:pPr>
                <a:defRPr/>
              </a:pPr>
              <a:t>2016-7-10</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595AD072-22B4-479A-86C6-A76280333967}"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44FB2E64-3FAD-44E6-91DA-452ACE39BAEF}" type="datetimeFigureOut">
              <a:rPr lang="zh-CN" altLang="en-US"/>
              <a:pPr>
                <a:defRPr/>
              </a:pPr>
              <a:t>2016-7-10</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F82F3482-76B8-4721-99B3-0DC28EF8EA21}"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D2200305-D36F-4A1E-BFF6-B4ECA3CC05E3}" type="datetimeFigureOut">
              <a:rPr lang="zh-CN" altLang="en-US"/>
              <a:pPr>
                <a:defRPr/>
              </a:pPr>
              <a:t>2016-7-10</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001F9EBB-D34F-4B46-A8EF-0B3ECF193253}"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14987585-9499-4D0F-A262-F9B6BC4F8700}" type="datetimeFigureOut">
              <a:rPr lang="zh-CN" altLang="en-US"/>
              <a:pPr>
                <a:defRPr/>
              </a:pPr>
              <a:t>2016-7-10</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631AF7A4-3D97-41CD-9A9A-8EA00A94340E}"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theme" Target="../theme/theme2.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defRPr>
            </a:lvl1pPr>
          </a:lstStyle>
          <a:p>
            <a:pPr>
              <a:defRPr/>
            </a:pPr>
            <a:fld id="{49A62981-CCD6-4F27-9985-018EC89FEAFD}" type="datetimeFigureOut">
              <a:rPr lang="zh-CN" altLang="en-US"/>
              <a:pPr>
                <a:defRPr/>
              </a:pPr>
              <a:t>2016-7-10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defRPr>
            </a:lvl1pPr>
          </a:lstStyle>
          <a:p>
            <a:pPr>
              <a:defRPr/>
            </a:pPr>
            <a:fld id="{32002FF0-729A-4B0E-91F1-14E9F2C2C0AB}"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76" r:id="rId1"/>
    <p:sldLayoutId id="2147483675" r:id="rId2"/>
    <p:sldLayoutId id="2147483674" r:id="rId3"/>
    <p:sldLayoutId id="2147483673" r:id="rId4"/>
    <p:sldLayoutId id="2147483672" r:id="rId5"/>
    <p:sldLayoutId id="2147483671" r:id="rId6"/>
    <p:sldLayoutId id="2147483670" r:id="rId7"/>
    <p:sldLayoutId id="2147483669" r:id="rId8"/>
    <p:sldLayoutId id="2147483668" r:id="rId9"/>
    <p:sldLayoutId id="2147483667" r:id="rId10"/>
  </p:sldLayoutIdLs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a:ea typeface="宋体" charset="-122"/>
        </a:defRPr>
      </a:lvl2pPr>
      <a:lvl3pPr algn="l" rtl="0" fontAlgn="base">
        <a:lnSpc>
          <a:spcPct val="90000"/>
        </a:lnSpc>
        <a:spcBef>
          <a:spcPct val="0"/>
        </a:spcBef>
        <a:spcAft>
          <a:spcPct val="0"/>
        </a:spcAft>
        <a:defRPr sz="4400">
          <a:solidFill>
            <a:schemeClr val="tx1"/>
          </a:solidFill>
          <a:latin typeface="Calibri Light"/>
          <a:ea typeface="宋体" charset="-122"/>
        </a:defRPr>
      </a:lvl3pPr>
      <a:lvl4pPr algn="l" rtl="0" fontAlgn="base">
        <a:lnSpc>
          <a:spcPct val="90000"/>
        </a:lnSpc>
        <a:spcBef>
          <a:spcPct val="0"/>
        </a:spcBef>
        <a:spcAft>
          <a:spcPct val="0"/>
        </a:spcAft>
        <a:defRPr sz="4400">
          <a:solidFill>
            <a:schemeClr val="tx1"/>
          </a:solidFill>
          <a:latin typeface="Calibri Light"/>
          <a:ea typeface="宋体" charset="-122"/>
        </a:defRPr>
      </a:lvl4pPr>
      <a:lvl5pPr algn="l" rtl="0" fontAlgn="base">
        <a:lnSpc>
          <a:spcPct val="90000"/>
        </a:lnSpc>
        <a:spcBef>
          <a:spcPct val="0"/>
        </a:spcBef>
        <a:spcAft>
          <a:spcPct val="0"/>
        </a:spcAft>
        <a:defRPr sz="4400">
          <a:solidFill>
            <a:schemeClr val="tx1"/>
          </a:solidFill>
          <a:latin typeface="Calibri Light"/>
          <a:ea typeface="宋体" charset="-122"/>
        </a:defRPr>
      </a:lvl5pPr>
      <a:lvl6pPr marL="457200" algn="l" rtl="0" fontAlgn="base">
        <a:lnSpc>
          <a:spcPct val="90000"/>
        </a:lnSpc>
        <a:spcBef>
          <a:spcPct val="0"/>
        </a:spcBef>
        <a:spcAft>
          <a:spcPct val="0"/>
        </a:spcAft>
        <a:defRPr sz="4400">
          <a:solidFill>
            <a:schemeClr val="tx1"/>
          </a:solidFill>
          <a:latin typeface="Calibri Light"/>
          <a:ea typeface="宋体" charset="-122"/>
        </a:defRPr>
      </a:lvl6pPr>
      <a:lvl7pPr marL="914400" algn="l" rtl="0" fontAlgn="base">
        <a:lnSpc>
          <a:spcPct val="90000"/>
        </a:lnSpc>
        <a:spcBef>
          <a:spcPct val="0"/>
        </a:spcBef>
        <a:spcAft>
          <a:spcPct val="0"/>
        </a:spcAft>
        <a:defRPr sz="4400">
          <a:solidFill>
            <a:schemeClr val="tx1"/>
          </a:solidFill>
          <a:latin typeface="Calibri Light"/>
          <a:ea typeface="宋体" charset="-122"/>
        </a:defRPr>
      </a:lvl7pPr>
      <a:lvl8pPr marL="1371600" algn="l" rtl="0" fontAlgn="base">
        <a:lnSpc>
          <a:spcPct val="90000"/>
        </a:lnSpc>
        <a:spcBef>
          <a:spcPct val="0"/>
        </a:spcBef>
        <a:spcAft>
          <a:spcPct val="0"/>
        </a:spcAft>
        <a:defRPr sz="4400">
          <a:solidFill>
            <a:schemeClr val="tx1"/>
          </a:solidFill>
          <a:latin typeface="Calibri Light"/>
          <a:ea typeface="宋体" charset="-122"/>
        </a:defRPr>
      </a:lvl8pPr>
      <a:lvl9pPr marL="1828800" algn="l" rtl="0" fontAlgn="base">
        <a:lnSpc>
          <a:spcPct val="90000"/>
        </a:lnSpc>
        <a:spcBef>
          <a:spcPct val="0"/>
        </a:spcBef>
        <a:spcAft>
          <a:spcPct val="0"/>
        </a:spcAft>
        <a:defRPr sz="4400">
          <a:solidFill>
            <a:schemeClr val="tx1"/>
          </a:solidFill>
          <a:latin typeface="Calibri Light"/>
          <a:ea typeface="宋体" charset="-122"/>
        </a:defRPr>
      </a:lvl9pPr>
    </p:titleStyle>
    <p:bodyStyle>
      <a:lvl1pPr marL="228600" indent="-228600" algn="l" rtl="0" fontAlgn="base">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2"/>
          <a:srcRect/>
          <a:stretch>
            <a:fillRect/>
          </a:stretch>
        </a:blipFill>
        <a:effectLst/>
      </p:bgPr>
    </p:bg>
    <p:spTree>
      <p:nvGrpSpPr>
        <p:cNvPr id="1" name=""/>
        <p:cNvGrpSpPr/>
        <p:nvPr/>
      </p:nvGrpSpPr>
      <p:grpSpPr>
        <a:xfrm>
          <a:off x="0" y="0"/>
          <a:ext cx="0" cy="0"/>
          <a:chOff x="0" y="0"/>
          <a:chExt cx="0" cy="0"/>
        </a:xfrm>
      </p:grpSpPr>
      <p:sp>
        <p:nvSpPr>
          <p:cNvPr id="12290" name="标题占位符 1"/>
          <p:cNvSpPr>
            <a:spLocks noGrp="1"/>
          </p:cNvSpPr>
          <p:nvPr>
            <p:ph type="title"/>
          </p:nvPr>
        </p:nvSpPr>
        <p:spPr bwMode="auto">
          <a:xfrm>
            <a:off x="838200" y="155575"/>
            <a:ext cx="10515600" cy="796925"/>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2291" name="文本占位符 2"/>
          <p:cNvSpPr>
            <a:spLocks noGrp="1"/>
          </p:cNvSpPr>
          <p:nvPr>
            <p:ph type="body" idx="1"/>
          </p:nvPr>
        </p:nvSpPr>
        <p:spPr bwMode="auto">
          <a:xfrm>
            <a:off x="838200" y="1143000"/>
            <a:ext cx="10515600" cy="5033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单击此处编辑文本</a:t>
            </a:r>
            <a:endParaRPr lang="en-US" altLang="zh-CN" smtClean="0"/>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fontAlgn="auto">
              <a:spcBef>
                <a:spcPts val="0"/>
              </a:spcBef>
              <a:spcAft>
                <a:spcPts val="0"/>
              </a:spcAft>
              <a:defRPr sz="1800" baseline="0" smtClean="0">
                <a:solidFill>
                  <a:schemeClr val="tx1">
                    <a:tint val="75000"/>
                  </a:schemeClr>
                </a:solidFill>
                <a:latin typeface="+mn-lt"/>
                <a:ea typeface="+mn-ea"/>
              </a:defRPr>
            </a:lvl1pPr>
          </a:lstStyle>
          <a:p>
            <a:pPr>
              <a:defRPr/>
            </a:pPr>
            <a:fld id="{F37368FC-2EA7-48C8-919D-40ECA3E17E30}" type="datetimeFigureOut">
              <a:rPr lang="zh-CN" altLang="en-US"/>
              <a:pPr>
                <a:defRPr/>
              </a:pPr>
              <a:t>2016-7-10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fontAlgn="auto">
              <a:spcBef>
                <a:spcPts val="0"/>
              </a:spcBef>
              <a:spcAft>
                <a:spcPts val="0"/>
              </a:spcAft>
              <a:defRPr sz="1800" baseline="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fontAlgn="auto">
              <a:spcBef>
                <a:spcPts val="0"/>
              </a:spcBef>
              <a:spcAft>
                <a:spcPts val="0"/>
              </a:spcAft>
              <a:defRPr sz="1800" baseline="0" smtClean="0">
                <a:solidFill>
                  <a:schemeClr val="tx1">
                    <a:tint val="75000"/>
                  </a:schemeClr>
                </a:solidFill>
                <a:latin typeface="+mn-lt"/>
                <a:ea typeface="+mn-ea"/>
              </a:defRPr>
            </a:lvl1pPr>
          </a:lstStyle>
          <a:p>
            <a:pPr>
              <a:defRPr/>
            </a:pPr>
            <a:fld id="{287AAD09-5C35-4368-BB4A-49B570670949}"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79" r:id="rId5"/>
    <p:sldLayoutId id="2147483684" r:id="rId6"/>
    <p:sldLayoutId id="2147483685" r:id="rId7"/>
    <p:sldLayoutId id="2147483678" r:id="rId8"/>
    <p:sldLayoutId id="2147483686" r:id="rId9"/>
    <p:sldLayoutId id="2147483677" r:id="rId10"/>
  </p:sldLayoutIdLst>
  <p:txStyles>
    <p:titleStyle>
      <a:lvl1pPr algn="l" rtl="0" fontAlgn="base">
        <a:lnSpc>
          <a:spcPct val="90000"/>
        </a:lnSpc>
        <a:spcBef>
          <a:spcPct val="0"/>
        </a:spcBef>
        <a:spcAft>
          <a:spcPct val="0"/>
        </a:spcAft>
        <a:defRPr sz="3600" b="1" kern="1200">
          <a:solidFill>
            <a:schemeClr val="accent1"/>
          </a:solidFill>
          <a:latin typeface="+mj-lt"/>
          <a:ea typeface="+mj-ea"/>
          <a:cs typeface="+mj-cs"/>
        </a:defRPr>
      </a:lvl1pPr>
      <a:lvl2pPr algn="l" rtl="0" fontAlgn="base">
        <a:lnSpc>
          <a:spcPct val="90000"/>
        </a:lnSpc>
        <a:spcBef>
          <a:spcPct val="0"/>
        </a:spcBef>
        <a:spcAft>
          <a:spcPct val="0"/>
        </a:spcAft>
        <a:defRPr sz="3600" b="1">
          <a:solidFill>
            <a:schemeClr val="accent1"/>
          </a:solidFill>
          <a:latin typeface="Arial" charset="0"/>
          <a:ea typeface="黑体" pitchFamily="2" charset="-122"/>
        </a:defRPr>
      </a:lvl2pPr>
      <a:lvl3pPr algn="l" rtl="0" fontAlgn="base">
        <a:lnSpc>
          <a:spcPct val="90000"/>
        </a:lnSpc>
        <a:spcBef>
          <a:spcPct val="0"/>
        </a:spcBef>
        <a:spcAft>
          <a:spcPct val="0"/>
        </a:spcAft>
        <a:defRPr sz="3600" b="1">
          <a:solidFill>
            <a:schemeClr val="accent1"/>
          </a:solidFill>
          <a:latin typeface="Arial" charset="0"/>
          <a:ea typeface="黑体" pitchFamily="2" charset="-122"/>
        </a:defRPr>
      </a:lvl3pPr>
      <a:lvl4pPr algn="l" rtl="0" fontAlgn="base">
        <a:lnSpc>
          <a:spcPct val="90000"/>
        </a:lnSpc>
        <a:spcBef>
          <a:spcPct val="0"/>
        </a:spcBef>
        <a:spcAft>
          <a:spcPct val="0"/>
        </a:spcAft>
        <a:defRPr sz="3600" b="1">
          <a:solidFill>
            <a:schemeClr val="accent1"/>
          </a:solidFill>
          <a:latin typeface="Arial" charset="0"/>
          <a:ea typeface="黑体" pitchFamily="2" charset="-122"/>
        </a:defRPr>
      </a:lvl4pPr>
      <a:lvl5pPr algn="l" rtl="0" fontAlgn="base">
        <a:lnSpc>
          <a:spcPct val="90000"/>
        </a:lnSpc>
        <a:spcBef>
          <a:spcPct val="0"/>
        </a:spcBef>
        <a:spcAft>
          <a:spcPct val="0"/>
        </a:spcAft>
        <a:defRPr sz="3600" b="1">
          <a:solidFill>
            <a:schemeClr val="accent1"/>
          </a:solidFill>
          <a:latin typeface="Arial" charset="0"/>
          <a:ea typeface="黑体" pitchFamily="2" charset="-122"/>
        </a:defRPr>
      </a:lvl5pPr>
      <a:lvl6pPr marL="457200" algn="l" rtl="0" fontAlgn="base">
        <a:lnSpc>
          <a:spcPct val="90000"/>
        </a:lnSpc>
        <a:spcBef>
          <a:spcPct val="0"/>
        </a:spcBef>
        <a:spcAft>
          <a:spcPct val="0"/>
        </a:spcAft>
        <a:defRPr sz="3600" b="1">
          <a:solidFill>
            <a:schemeClr val="accent1"/>
          </a:solidFill>
          <a:latin typeface="Arial" charset="0"/>
          <a:ea typeface="黑体" pitchFamily="2" charset="-122"/>
        </a:defRPr>
      </a:lvl6pPr>
      <a:lvl7pPr marL="914400" algn="l" rtl="0" fontAlgn="base">
        <a:lnSpc>
          <a:spcPct val="90000"/>
        </a:lnSpc>
        <a:spcBef>
          <a:spcPct val="0"/>
        </a:spcBef>
        <a:spcAft>
          <a:spcPct val="0"/>
        </a:spcAft>
        <a:defRPr sz="3600" b="1">
          <a:solidFill>
            <a:schemeClr val="accent1"/>
          </a:solidFill>
          <a:latin typeface="Arial" charset="0"/>
          <a:ea typeface="黑体" pitchFamily="2" charset="-122"/>
        </a:defRPr>
      </a:lvl7pPr>
      <a:lvl8pPr marL="1371600" algn="l" rtl="0" fontAlgn="base">
        <a:lnSpc>
          <a:spcPct val="90000"/>
        </a:lnSpc>
        <a:spcBef>
          <a:spcPct val="0"/>
        </a:spcBef>
        <a:spcAft>
          <a:spcPct val="0"/>
        </a:spcAft>
        <a:defRPr sz="3600" b="1">
          <a:solidFill>
            <a:schemeClr val="accent1"/>
          </a:solidFill>
          <a:latin typeface="Arial" charset="0"/>
          <a:ea typeface="黑体" pitchFamily="2" charset="-122"/>
        </a:defRPr>
      </a:lvl8pPr>
      <a:lvl9pPr marL="1828800" algn="l" rtl="0" fontAlgn="base">
        <a:lnSpc>
          <a:spcPct val="90000"/>
        </a:lnSpc>
        <a:spcBef>
          <a:spcPct val="0"/>
        </a:spcBef>
        <a:spcAft>
          <a:spcPct val="0"/>
        </a:spcAft>
        <a:defRPr sz="3600" b="1">
          <a:solidFill>
            <a:schemeClr val="accent1"/>
          </a:solidFill>
          <a:latin typeface="Arial" charset="0"/>
          <a:ea typeface="黑体" pitchFamily="2" charset="-122"/>
        </a:defRPr>
      </a:lvl9pPr>
    </p:titleStyle>
    <p:bodyStyle>
      <a:lvl1pPr marL="228600" indent="-228600" algn="l" rtl="0" fontAlgn="base">
        <a:lnSpc>
          <a:spcPct val="120000"/>
        </a:lnSpc>
        <a:spcBef>
          <a:spcPts val="1000"/>
        </a:spcBef>
        <a:spcAft>
          <a:spcPct val="0"/>
        </a:spcAft>
        <a:buFont typeface="Arial" charset="0"/>
        <a:buChar char="•"/>
        <a:defRPr sz="2400" kern="1200">
          <a:solidFill>
            <a:srgbClr val="515151"/>
          </a:solidFill>
          <a:latin typeface="+mn-lt"/>
          <a:ea typeface="+mn-ea"/>
          <a:cs typeface="+mn-cs"/>
        </a:defRPr>
      </a:lvl1pPr>
      <a:lvl2pPr marL="685800" indent="-228600" algn="l" rtl="0" fontAlgn="base">
        <a:lnSpc>
          <a:spcPct val="120000"/>
        </a:lnSpc>
        <a:spcBef>
          <a:spcPts val="500"/>
        </a:spcBef>
        <a:spcAft>
          <a:spcPct val="0"/>
        </a:spcAft>
        <a:buFont typeface="Arial" charset="0"/>
        <a:buChar char="•"/>
        <a:defRPr sz="2000" kern="1200">
          <a:solidFill>
            <a:srgbClr val="515151"/>
          </a:solidFill>
          <a:latin typeface="+mn-lt"/>
          <a:ea typeface="+mn-ea"/>
          <a:cs typeface="+mn-cs"/>
        </a:defRPr>
      </a:lvl2pPr>
      <a:lvl3pPr marL="1143000" indent="-228600" algn="l" rtl="0" fontAlgn="base">
        <a:lnSpc>
          <a:spcPct val="120000"/>
        </a:lnSpc>
        <a:spcBef>
          <a:spcPts val="500"/>
        </a:spcBef>
        <a:spcAft>
          <a:spcPct val="0"/>
        </a:spcAft>
        <a:buFont typeface="Arial" charset="0"/>
        <a:buChar char="•"/>
        <a:defRPr kern="1200">
          <a:solidFill>
            <a:srgbClr val="515151"/>
          </a:solidFill>
          <a:latin typeface="+mn-lt"/>
          <a:ea typeface="+mn-ea"/>
          <a:cs typeface="+mn-cs"/>
        </a:defRPr>
      </a:lvl3pPr>
      <a:lvl4pPr marL="1600200" indent="-228600" algn="l" rtl="0" fontAlgn="base">
        <a:lnSpc>
          <a:spcPct val="120000"/>
        </a:lnSpc>
        <a:spcBef>
          <a:spcPts val="500"/>
        </a:spcBef>
        <a:spcAft>
          <a:spcPct val="0"/>
        </a:spcAft>
        <a:buFont typeface="Arial" charset="0"/>
        <a:buChar char="•"/>
        <a:defRPr kern="1200">
          <a:solidFill>
            <a:srgbClr val="515151"/>
          </a:solidFill>
          <a:latin typeface="+mn-lt"/>
          <a:ea typeface="+mn-ea"/>
          <a:cs typeface="+mn-cs"/>
        </a:defRPr>
      </a:lvl4pPr>
      <a:lvl5pPr marL="2057400" indent="-228600" algn="l" rtl="0" fontAlgn="base">
        <a:lnSpc>
          <a:spcPct val="120000"/>
        </a:lnSpc>
        <a:spcBef>
          <a:spcPts val="500"/>
        </a:spcBef>
        <a:spcAft>
          <a:spcPct val="0"/>
        </a:spcAft>
        <a:buFont typeface="Arial" charset="0"/>
        <a:buChar char="•"/>
        <a:defRPr kern="1200">
          <a:solidFill>
            <a:srgbClr val="51515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tags" Target="../tags/tag39.xml"/><Relationship Id="rId7" Type="http://schemas.openxmlformats.org/officeDocument/2006/relationships/image" Target="../media/image23.jpeg"/><Relationship Id="rId2" Type="http://schemas.openxmlformats.org/officeDocument/2006/relationships/tags" Target="../tags/tag38.xml"/><Relationship Id="rId1" Type="http://schemas.openxmlformats.org/officeDocument/2006/relationships/tags" Target="../tags/tag37.xml"/><Relationship Id="rId6" Type="http://schemas.openxmlformats.org/officeDocument/2006/relationships/image" Target="../media/image24.png"/><Relationship Id="rId5" Type="http://schemas.openxmlformats.org/officeDocument/2006/relationships/image" Target="../media/image20.jpeg"/><Relationship Id="rId4" Type="http://schemas.openxmlformats.org/officeDocument/2006/relationships/slideLayout" Target="../slideLayouts/slideLayout7.xml"/><Relationship Id="rId9" Type="http://schemas.openxmlformats.org/officeDocument/2006/relationships/image" Target="../media/image28.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45.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7.jpeg"/><Relationship Id="rId5" Type="http://schemas.openxmlformats.org/officeDocument/2006/relationships/image" Target="../media/image9.jpeg"/><Relationship Id="rId4" Type="http://schemas.openxmlformats.org/officeDocument/2006/relationships/image" Target="../media/image6.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tags" Target="../tags/tag43.xml"/><Relationship Id="rId1" Type="http://schemas.openxmlformats.org/officeDocument/2006/relationships/tags" Target="../tags/tag42.xml"/><Relationship Id="rId4" Type="http://schemas.openxmlformats.org/officeDocument/2006/relationships/notesSlide" Target="../notesSlides/notesSlide2.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tags" Target="../tags/tag16.xml"/><Relationship Id="rId13" Type="http://schemas.openxmlformats.org/officeDocument/2006/relationships/image" Target="../media/image8.png"/><Relationship Id="rId18" Type="http://schemas.openxmlformats.org/officeDocument/2006/relationships/image" Target="../media/image13.png"/><Relationship Id="rId26" Type="http://schemas.openxmlformats.org/officeDocument/2006/relationships/image" Target="../media/image21.jpeg"/><Relationship Id="rId39" Type="http://schemas.openxmlformats.org/officeDocument/2006/relationships/image" Target="../media/image34.png"/><Relationship Id="rId3" Type="http://schemas.openxmlformats.org/officeDocument/2006/relationships/tags" Target="../tags/tag11.xml"/><Relationship Id="rId21" Type="http://schemas.openxmlformats.org/officeDocument/2006/relationships/image" Target="../media/image16.png"/><Relationship Id="rId34" Type="http://schemas.openxmlformats.org/officeDocument/2006/relationships/image" Target="../media/image29.jpeg"/><Relationship Id="rId42" Type="http://schemas.openxmlformats.org/officeDocument/2006/relationships/image" Target="../media/image37.png"/><Relationship Id="rId7" Type="http://schemas.openxmlformats.org/officeDocument/2006/relationships/tags" Target="../tags/tag15.xml"/><Relationship Id="rId12" Type="http://schemas.openxmlformats.org/officeDocument/2006/relationships/image" Target="../media/image7.jpeg"/><Relationship Id="rId17" Type="http://schemas.openxmlformats.org/officeDocument/2006/relationships/image" Target="../media/image12.png"/><Relationship Id="rId25" Type="http://schemas.openxmlformats.org/officeDocument/2006/relationships/image" Target="../media/image20.jpeg"/><Relationship Id="rId33" Type="http://schemas.openxmlformats.org/officeDocument/2006/relationships/image" Target="../media/image28.jpeg"/><Relationship Id="rId38" Type="http://schemas.openxmlformats.org/officeDocument/2006/relationships/image" Target="../media/image33.png"/><Relationship Id="rId2" Type="http://schemas.openxmlformats.org/officeDocument/2006/relationships/tags" Target="../tags/tag10.xml"/><Relationship Id="rId16" Type="http://schemas.openxmlformats.org/officeDocument/2006/relationships/image" Target="../media/image11.png"/><Relationship Id="rId20" Type="http://schemas.openxmlformats.org/officeDocument/2006/relationships/image" Target="../media/image15.png"/><Relationship Id="rId29" Type="http://schemas.openxmlformats.org/officeDocument/2006/relationships/image" Target="../media/image24.png"/><Relationship Id="rId41" Type="http://schemas.openxmlformats.org/officeDocument/2006/relationships/image" Target="../media/image36.png"/><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image" Target="../media/image6.jpeg"/><Relationship Id="rId24" Type="http://schemas.openxmlformats.org/officeDocument/2006/relationships/image" Target="../media/image19.jpeg"/><Relationship Id="rId32" Type="http://schemas.openxmlformats.org/officeDocument/2006/relationships/image" Target="../media/image27.jpeg"/><Relationship Id="rId37" Type="http://schemas.openxmlformats.org/officeDocument/2006/relationships/image" Target="../media/image32.png"/><Relationship Id="rId40" Type="http://schemas.openxmlformats.org/officeDocument/2006/relationships/image" Target="../media/image35.png"/><Relationship Id="rId5" Type="http://schemas.openxmlformats.org/officeDocument/2006/relationships/tags" Target="../tags/tag13.xml"/><Relationship Id="rId15" Type="http://schemas.openxmlformats.org/officeDocument/2006/relationships/image" Target="../media/image10.png"/><Relationship Id="rId23" Type="http://schemas.openxmlformats.org/officeDocument/2006/relationships/image" Target="../media/image18.png"/><Relationship Id="rId28" Type="http://schemas.openxmlformats.org/officeDocument/2006/relationships/image" Target="../media/image23.jpeg"/><Relationship Id="rId36" Type="http://schemas.openxmlformats.org/officeDocument/2006/relationships/image" Target="../media/image31.png"/><Relationship Id="rId10" Type="http://schemas.openxmlformats.org/officeDocument/2006/relationships/image" Target="../media/image5.png"/><Relationship Id="rId19" Type="http://schemas.openxmlformats.org/officeDocument/2006/relationships/image" Target="../media/image14.png"/><Relationship Id="rId31" Type="http://schemas.openxmlformats.org/officeDocument/2006/relationships/image" Target="../media/image26.jpeg"/><Relationship Id="rId4" Type="http://schemas.openxmlformats.org/officeDocument/2006/relationships/tags" Target="../tags/tag12.xml"/><Relationship Id="rId9" Type="http://schemas.openxmlformats.org/officeDocument/2006/relationships/slideLayout" Target="../slideLayouts/slideLayout7.xml"/><Relationship Id="rId14" Type="http://schemas.openxmlformats.org/officeDocument/2006/relationships/image" Target="../media/image9.jpeg"/><Relationship Id="rId22" Type="http://schemas.openxmlformats.org/officeDocument/2006/relationships/image" Target="../media/image17.jpeg"/><Relationship Id="rId27" Type="http://schemas.openxmlformats.org/officeDocument/2006/relationships/image" Target="../media/image22.png"/><Relationship Id="rId30" Type="http://schemas.openxmlformats.org/officeDocument/2006/relationships/image" Target="../media/image25.jpeg"/><Relationship Id="rId35" Type="http://schemas.openxmlformats.org/officeDocument/2006/relationships/image" Target="../media/image30.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1.xml"/><Relationship Id="rId3" Type="http://schemas.openxmlformats.org/officeDocument/2006/relationships/tags" Target="../tags/tag19.xml"/><Relationship Id="rId7" Type="http://schemas.openxmlformats.org/officeDocument/2006/relationships/slideLayout" Target="../slideLayouts/slideLayout7.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9"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image" Target="../media/image34.png"/><Relationship Id="rId5" Type="http://schemas.openxmlformats.org/officeDocument/2006/relationships/image" Target="../media/image21.jpe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35.png"/><Relationship Id="rId5" Type="http://schemas.openxmlformats.org/officeDocument/2006/relationships/image" Target="../media/image33.png"/><Relationship Id="rId4"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tags" Target="../tags/tag30.xml"/><Relationship Id="rId7" Type="http://schemas.openxmlformats.org/officeDocument/2006/relationships/image" Target="../media/image39.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tags" Target="../tags/tag33.xml"/><Relationship Id="rId7" Type="http://schemas.openxmlformats.org/officeDocument/2006/relationships/image" Target="../media/image42.png"/><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tags" Target="../tags/tag36.xml"/><Relationship Id="rId7" Type="http://schemas.openxmlformats.org/officeDocument/2006/relationships/image" Target="../media/image44.pn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image" Target="../media/image43.png"/><Relationship Id="rId5" Type="http://schemas.openxmlformats.org/officeDocument/2006/relationships/image" Target="../media/image14.png"/><Relationship Id="rId10" Type="http://schemas.openxmlformats.org/officeDocument/2006/relationships/image" Target="../media/image16.png"/><Relationship Id="rId4" Type="http://schemas.openxmlformats.org/officeDocument/2006/relationships/slideLayout" Target="../slideLayouts/slideLayout7.xml"/><Relationship Id="rId9"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64770" y="-6985"/>
            <a:ext cx="12273280" cy="6834505"/>
          </a:xfrm>
          <a:solidFill>
            <a:schemeClr val="accent1"/>
          </a:solidFill>
        </p:spPr>
        <p:txBody>
          <a:bodyPr rtlCol="0">
            <a:normAutofit/>
            <a:scene3d>
              <a:camera prst="orthographicFront"/>
              <a:lightRig rig="threePt" dir="t"/>
            </a:scene3d>
          </a:bodyPr>
          <a:lstStyle/>
          <a:p>
            <a:pPr fontAlgn="auto">
              <a:spcAft>
                <a:spcPts val="0"/>
              </a:spcAft>
              <a:defRPr/>
            </a:pPr>
            <a:r>
              <a:rPr lang="en-US" altLang="zh-CN" sz="5400" b="1">
                <a:ln w="10160">
                  <a:solidFill>
                    <a:schemeClr val="accent5"/>
                  </a:solidFill>
                  <a:prstDash val="solid"/>
                </a:ln>
                <a:solidFill>
                  <a:srgbClr val="FFFFFF"/>
                </a:solidFill>
                <a:effectLst>
                  <a:outerShdw blurRad="38100" dist="22860" dir="5400000" algn="tl" rotWithShape="0">
                    <a:srgbClr val="000000">
                      <a:alpha val="30000"/>
                    </a:srgbClr>
                  </a:outerShdw>
                </a:effectLst>
              </a:rPr>
              <a:t> </a:t>
            </a:r>
            <a:r>
              <a:rPr lang="zh-CN" altLang="en-US" sz="5400" b="1">
                <a:ln w="10160">
                  <a:solidFill>
                    <a:schemeClr val="accent5"/>
                  </a:solidFill>
                  <a:prstDash val="solid"/>
                </a:ln>
                <a:solidFill>
                  <a:srgbClr val="FFFFFF"/>
                </a:solidFill>
                <a:effectLst>
                  <a:outerShdw blurRad="38100" dist="22860" dir="5400000" algn="tl" rotWithShape="0">
                    <a:srgbClr val="000000">
                      <a:alpha val="30000"/>
                    </a:srgbClr>
                  </a:outerShdw>
                </a:effectLst>
              </a:rPr>
              <a:t>深圳市锦欧医疗科技有限公司</a:t>
            </a:r>
            <a:r>
              <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t/>
            </a:r>
            <a:br>
              <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br>
            <a:r>
              <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t/>
            </a:r>
            <a:br>
              <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rPr>
            </a:br>
            <a:endParaRPr lang="zh-CN" altLang="en-US">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3" name="副标题 2"/>
          <p:cNvSpPr>
            <a:spLocks noGrp="1"/>
          </p:cNvSpPr>
          <p:nvPr>
            <p:ph type="subTitle" idx="1"/>
          </p:nvPr>
        </p:nvSpPr>
        <p:spPr>
          <a:xfrm>
            <a:off x="2008505" y="1379220"/>
            <a:ext cx="9144000" cy="2016125"/>
          </a:xfrm>
        </p:spPr>
        <p:txBody>
          <a:bodyPr rtlCol="0">
            <a:normAutofit/>
            <a:scene3d>
              <a:camera prst="orthographicFront"/>
              <a:lightRig rig="soft" dir="t">
                <a:rot lat="0" lon="0" rev="15600000"/>
              </a:lightRig>
            </a:scene3d>
            <a:sp3d extrusionH="57150" prstMaterial="softEdge">
              <a:bevelT w="25400" h="38100"/>
            </a:sp3d>
          </a:bodyPr>
          <a:lstStyle/>
          <a:p>
            <a:pPr fontAlgn="auto">
              <a:spcAft>
                <a:spcPts val="0"/>
              </a:spcAft>
              <a:buFont typeface="Arial" pitchFamily="34" charset="0"/>
              <a:buNone/>
              <a:defRPr/>
            </a:pPr>
            <a:r>
              <a:rPr lang="zh-CN" altLang="en-US" sz="5400" b="1">
                <a:solidFill>
                  <a:schemeClr val="accent4"/>
                </a:solidFill>
                <a:latin typeface="楷体" charset="0"/>
                <a:ea typeface="楷体" charset="0"/>
              </a:rPr>
              <a:t>可调式固定支具</a:t>
            </a:r>
          </a:p>
          <a:p>
            <a:pPr fontAlgn="auto">
              <a:spcAft>
                <a:spcPts val="0"/>
              </a:spcAft>
              <a:buFont typeface="Arial" pitchFamily="34" charset="0"/>
              <a:buNone/>
              <a:defRPr/>
            </a:pPr>
            <a:r>
              <a:rPr lang="en-US" altLang="zh-CN" sz="4800">
                <a:solidFill>
                  <a:schemeClr val="accent4"/>
                </a:solidFill>
              </a:rPr>
              <a:t>Adjustable  Orthopaedic Brace</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34818" name="矩形 5"/>
          <p:cNvSpPr>
            <a:spLocks noChangeArrowheads="1"/>
          </p:cNvSpPr>
          <p:nvPr>
            <p:custDataLst>
              <p:tags r:id="rId2"/>
            </p:custDataLst>
          </p:nvPr>
        </p:nvSpPr>
        <p:spPr bwMode="auto">
          <a:xfrm>
            <a:off x="1123950" y="2270125"/>
            <a:ext cx="10515600" cy="4351338"/>
          </a:xfrm>
          <a:prstGeom prst="rect">
            <a:avLst/>
          </a:prstGeom>
          <a:noFill/>
          <a:ln w="9525">
            <a:noFill/>
            <a:miter lim="800000"/>
            <a:headEnd/>
            <a:tailEnd/>
          </a:ln>
        </p:spPr>
        <p:txBody>
          <a:bodyPr/>
          <a:lstStyle/>
          <a:p>
            <a:pPr marL="228600" indent="-228600">
              <a:lnSpc>
                <a:spcPct val="90000"/>
              </a:lnSpc>
              <a:spcBef>
                <a:spcPts val="1000"/>
              </a:spcBef>
              <a:buFont typeface="Arial" charset="0"/>
              <a:buNone/>
            </a:pPr>
            <a:endParaRPr lang="zh-CN" altLang="en-US" sz="2800">
              <a:latin typeface="Calibri" pitchFamily="34" charset="0"/>
              <a:sym typeface="+mn-ea"/>
            </a:endParaRPr>
          </a:p>
        </p:txBody>
      </p:sp>
      <p:sp>
        <p:nvSpPr>
          <p:cNvPr id="2" name="矩形 1"/>
          <p:cNvSpPr/>
          <p:nvPr>
            <p:custDataLst>
              <p:tags r:id="rId3"/>
            </p:custDataLst>
          </p:nvPr>
        </p:nvSpPr>
        <p:spPr>
          <a:xfrm>
            <a:off x="-34925" y="-33338"/>
            <a:ext cx="3789363" cy="639763"/>
          </a:xfrm>
          <a:prstGeom prst="rect">
            <a:avLst/>
          </a:prstGeom>
          <a:solidFill>
            <a:schemeClr val="accent1"/>
          </a:solidFill>
        </p:spPr>
        <p:txBody>
          <a:bodyPr anchor="ctr">
            <a:normAutofit fontScale="50000"/>
          </a:bodyPr>
          <a:lstStyle/>
          <a:p>
            <a:pPr fontAlgn="auto">
              <a:lnSpc>
                <a:spcPct val="90000"/>
              </a:lnSpc>
              <a:spcBef>
                <a:spcPts val="0"/>
              </a:spcBef>
              <a:spcAft>
                <a:spcPts val="0"/>
              </a:spcAft>
              <a:defRPr/>
            </a:pPr>
            <a:r>
              <a:rPr lang="zh-CN" altLang="en-US" sz="4400" b="1" dirty="0">
                <a:solidFill>
                  <a:srgbClr val="FFC000"/>
                </a:solidFill>
                <a:latin typeface="楷体" charset="0"/>
                <a:ea typeface="楷体" charset="0"/>
                <a:cs typeface="+mj-cs"/>
                <a:sym typeface="Arial" pitchFamily="34" charset="0"/>
              </a:rPr>
              <a:t>可调式腰骶支具</a:t>
            </a:r>
            <a:r>
              <a:rPr lang="en-US" altLang="zh-CN" sz="4400" b="1" dirty="0">
                <a:solidFill>
                  <a:srgbClr val="FFC000"/>
                </a:solidFill>
                <a:latin typeface="楷体" charset="0"/>
                <a:ea typeface="楷体" charset="0"/>
                <a:cs typeface="+mj-cs"/>
                <a:sym typeface="Arial" pitchFamily="34" charset="0"/>
              </a:rPr>
              <a:t>I/II</a:t>
            </a:r>
            <a:r>
              <a:rPr lang="zh-CN" altLang="en-US" sz="4400" b="1" dirty="0">
                <a:solidFill>
                  <a:srgbClr val="FFC000"/>
                </a:solidFill>
                <a:latin typeface="楷体" charset="0"/>
                <a:ea typeface="楷体" charset="0"/>
                <a:cs typeface="+mj-cs"/>
                <a:sym typeface="Arial" pitchFamily="34" charset="0"/>
              </a:rPr>
              <a:t>型</a:t>
            </a:r>
            <a:r>
              <a:rPr lang="en-US" altLang="zh-CN" sz="4400" b="1" dirty="0">
                <a:solidFill>
                  <a:srgbClr val="FFC000"/>
                </a:solidFill>
                <a:latin typeface="楷体" charset="0"/>
                <a:ea typeface="楷体" charset="0"/>
                <a:cs typeface="+mj-cs"/>
                <a:sym typeface="Arial" pitchFamily="34" charset="0"/>
              </a:rPr>
              <a:t>J-LSO</a:t>
            </a:r>
          </a:p>
        </p:txBody>
      </p:sp>
      <p:pic>
        <p:nvPicPr>
          <p:cNvPr id="34820" name="图片 43" descr="lso01"/>
          <p:cNvPicPr>
            <a:picLocks noChangeAspect="1"/>
          </p:cNvPicPr>
          <p:nvPr/>
        </p:nvPicPr>
        <p:blipFill>
          <a:blip r:embed="rId5"/>
          <a:srcRect/>
          <a:stretch>
            <a:fillRect/>
          </a:stretch>
        </p:blipFill>
        <p:spPr bwMode="auto">
          <a:xfrm>
            <a:off x="250825" y="1016000"/>
            <a:ext cx="1350963" cy="1616075"/>
          </a:xfrm>
          <a:prstGeom prst="rect">
            <a:avLst/>
          </a:prstGeom>
          <a:noFill/>
          <a:ln w="9525">
            <a:noFill/>
            <a:miter lim="800000"/>
            <a:headEnd/>
            <a:tailEnd/>
          </a:ln>
        </p:spPr>
      </p:pic>
      <p:pic>
        <p:nvPicPr>
          <p:cNvPr id="34821" name="图片 53" descr="LSO-II01"/>
          <p:cNvPicPr>
            <a:picLocks noChangeAspect="1"/>
          </p:cNvPicPr>
          <p:nvPr/>
        </p:nvPicPr>
        <p:blipFill>
          <a:blip r:embed="rId6"/>
          <a:srcRect/>
          <a:stretch>
            <a:fillRect/>
          </a:stretch>
        </p:blipFill>
        <p:spPr bwMode="auto">
          <a:xfrm>
            <a:off x="1771650" y="989013"/>
            <a:ext cx="1387475" cy="1643062"/>
          </a:xfrm>
          <a:prstGeom prst="rect">
            <a:avLst/>
          </a:prstGeom>
          <a:noFill/>
          <a:ln w="9525">
            <a:noFill/>
            <a:miter lim="800000"/>
            <a:headEnd/>
            <a:tailEnd/>
          </a:ln>
        </p:spPr>
      </p:pic>
      <p:pic>
        <p:nvPicPr>
          <p:cNvPr id="34822" name="图片 49" descr="lso-b1"/>
          <p:cNvPicPr>
            <a:picLocks noChangeAspect="1"/>
          </p:cNvPicPr>
          <p:nvPr/>
        </p:nvPicPr>
        <p:blipFill>
          <a:blip r:embed="rId7"/>
          <a:srcRect/>
          <a:stretch>
            <a:fillRect/>
          </a:stretch>
        </p:blipFill>
        <p:spPr bwMode="auto">
          <a:xfrm>
            <a:off x="-34925" y="2917825"/>
            <a:ext cx="1489075" cy="1803400"/>
          </a:xfrm>
          <a:prstGeom prst="rect">
            <a:avLst/>
          </a:prstGeom>
          <a:noFill/>
          <a:ln w="9525">
            <a:noFill/>
            <a:miter lim="800000"/>
            <a:headEnd/>
            <a:tailEnd/>
          </a:ln>
        </p:spPr>
      </p:pic>
      <p:pic>
        <p:nvPicPr>
          <p:cNvPr id="34823" name="图片 62" descr="lso01-high2"/>
          <p:cNvPicPr>
            <a:picLocks noChangeAspect="1"/>
          </p:cNvPicPr>
          <p:nvPr/>
        </p:nvPicPr>
        <p:blipFill>
          <a:blip r:embed="rId8"/>
          <a:srcRect/>
          <a:stretch>
            <a:fillRect/>
          </a:stretch>
        </p:blipFill>
        <p:spPr bwMode="auto">
          <a:xfrm>
            <a:off x="3159125" y="2943225"/>
            <a:ext cx="1204913" cy="1638300"/>
          </a:xfrm>
          <a:prstGeom prst="rect">
            <a:avLst/>
          </a:prstGeom>
          <a:noFill/>
          <a:ln w="9525">
            <a:noFill/>
            <a:miter lim="800000"/>
            <a:headEnd/>
            <a:tailEnd/>
          </a:ln>
        </p:spPr>
      </p:pic>
      <p:pic>
        <p:nvPicPr>
          <p:cNvPr id="34824" name="图片 60" descr="LSO-II06"/>
          <p:cNvPicPr>
            <a:picLocks noChangeAspect="1"/>
          </p:cNvPicPr>
          <p:nvPr/>
        </p:nvPicPr>
        <p:blipFill>
          <a:blip r:embed="rId9"/>
          <a:srcRect t="32326" b="-3375"/>
          <a:stretch>
            <a:fillRect/>
          </a:stretch>
        </p:blipFill>
        <p:spPr bwMode="auto">
          <a:xfrm>
            <a:off x="1601788" y="2943225"/>
            <a:ext cx="1349375" cy="1778000"/>
          </a:xfrm>
          <a:prstGeom prst="rect">
            <a:avLst/>
          </a:prstGeom>
          <a:noFill/>
          <a:ln w="9525">
            <a:noFill/>
            <a:miter lim="800000"/>
            <a:headEnd/>
            <a:tailEnd/>
          </a:ln>
        </p:spPr>
      </p:pic>
      <p:sp>
        <p:nvSpPr>
          <p:cNvPr id="34825" name="文本框 3"/>
          <p:cNvSpPr txBox="1">
            <a:spLocks noChangeArrowheads="1"/>
          </p:cNvSpPr>
          <p:nvPr/>
        </p:nvSpPr>
        <p:spPr bwMode="auto">
          <a:xfrm>
            <a:off x="4540250" y="350838"/>
            <a:ext cx="5826125" cy="1189037"/>
          </a:xfrm>
          <a:prstGeom prst="rect">
            <a:avLst/>
          </a:prstGeom>
          <a:noFill/>
          <a:ln w="9525">
            <a:noFill/>
            <a:miter lim="800000"/>
            <a:headEnd/>
            <a:tailEnd/>
          </a:ln>
        </p:spPr>
        <p:txBody>
          <a:bodyPr>
            <a:spAutoFit/>
          </a:bodyPr>
          <a:lstStyle/>
          <a:p>
            <a:r>
              <a:rPr lang="zh-CN" altLang="en-US">
                <a:solidFill>
                  <a:schemeClr val="accent1"/>
                </a:solidFill>
                <a:latin typeface="楷体"/>
                <a:ea typeface="楷体"/>
                <a:cs typeface="楷体"/>
              </a:rPr>
              <a:t>适用于：1）腰骶椎压缩性骨折损伤</a:t>
            </a:r>
          </a:p>
          <a:p>
            <a:r>
              <a:rPr lang="zh-CN" altLang="en-US">
                <a:solidFill>
                  <a:schemeClr val="accent1"/>
                </a:solidFill>
                <a:latin typeface="楷体"/>
                <a:ea typeface="楷体"/>
                <a:cs typeface="楷体"/>
              </a:rPr>
              <a:t>        2）腰椎内固定手术后辅助外固定及功能康复</a:t>
            </a:r>
          </a:p>
          <a:p>
            <a:r>
              <a:rPr lang="zh-CN" altLang="en-US">
                <a:solidFill>
                  <a:schemeClr val="accent1"/>
                </a:solidFill>
                <a:latin typeface="楷体"/>
                <a:ea typeface="楷体"/>
                <a:cs typeface="楷体"/>
              </a:rPr>
              <a:t>        3）早、中期腰椎间盘突出症</a:t>
            </a:r>
          </a:p>
          <a:p>
            <a:r>
              <a:rPr lang="zh-CN" altLang="en-US">
                <a:solidFill>
                  <a:schemeClr val="accent1"/>
                </a:solidFill>
                <a:latin typeface="楷体"/>
                <a:ea typeface="楷体"/>
                <a:cs typeface="楷体"/>
              </a:rPr>
              <a:t>        4）腰骶椎退行性病变、腰椎滑脱及病理性改变</a:t>
            </a:r>
          </a:p>
        </p:txBody>
      </p:sp>
      <p:sp>
        <p:nvSpPr>
          <p:cNvPr id="34826" name="文本框 4"/>
          <p:cNvSpPr txBox="1">
            <a:spLocks noChangeArrowheads="1"/>
          </p:cNvSpPr>
          <p:nvPr/>
        </p:nvSpPr>
        <p:spPr bwMode="auto">
          <a:xfrm>
            <a:off x="4699000" y="2466975"/>
            <a:ext cx="6223000" cy="3021013"/>
          </a:xfrm>
          <a:prstGeom prst="rect">
            <a:avLst/>
          </a:prstGeom>
          <a:noFill/>
          <a:ln w="9525">
            <a:noFill/>
            <a:miter lim="800000"/>
            <a:headEnd/>
            <a:tailEnd/>
          </a:ln>
        </p:spPr>
        <p:txBody>
          <a:bodyPr>
            <a:spAutoFit/>
          </a:bodyPr>
          <a:lstStyle/>
          <a:p>
            <a:r>
              <a:rPr lang="zh-CN" altLang="en-US" sz="1600">
                <a:latin typeface="Calibri" pitchFamily="34" charset="0"/>
              </a:rPr>
              <a:t>* </a:t>
            </a:r>
            <a:r>
              <a:rPr lang="zh-CN" altLang="en-US" sz="1600" b="1">
                <a:latin typeface="楷体"/>
                <a:ea typeface="楷体"/>
                <a:cs typeface="楷体"/>
              </a:rPr>
              <a:t>透气性弹性棉质腰带配置特种矫形板形成对腰骶椎段三维式固定 </a:t>
            </a:r>
          </a:p>
          <a:p>
            <a:endParaRPr lang="zh-CN" altLang="en-US" sz="1600" b="1">
              <a:latin typeface="楷体"/>
              <a:ea typeface="楷体"/>
              <a:cs typeface="楷体"/>
            </a:endParaRPr>
          </a:p>
          <a:p>
            <a:r>
              <a:rPr lang="zh-CN" altLang="en-US" sz="1600" b="1">
                <a:latin typeface="楷体"/>
                <a:ea typeface="楷体"/>
                <a:cs typeface="楷体"/>
              </a:rPr>
              <a:t>* 半硬质式矫形板可根据脊柱腰段生理曲线塑型，完全贴服腰骶部形成向前推力 </a:t>
            </a:r>
          </a:p>
          <a:p>
            <a:endParaRPr lang="zh-CN" altLang="en-US" sz="1600" b="1">
              <a:latin typeface="楷体"/>
              <a:ea typeface="楷体"/>
              <a:cs typeface="楷体"/>
            </a:endParaRPr>
          </a:p>
          <a:p>
            <a:r>
              <a:rPr lang="zh-CN" altLang="en-US" sz="1600" b="1">
                <a:latin typeface="楷体"/>
                <a:ea typeface="楷体"/>
                <a:cs typeface="楷体"/>
              </a:rPr>
              <a:t>* 半硬质式矫形板内侧增配可变式定向气囊，充气后气囊推顶腰椎，促其恢复正常生理结构，解除神经压迫</a:t>
            </a:r>
          </a:p>
          <a:p>
            <a:endParaRPr lang="zh-CN" altLang="en-US" sz="1600" b="1">
              <a:latin typeface="楷体"/>
              <a:ea typeface="楷体"/>
              <a:cs typeface="楷体"/>
            </a:endParaRPr>
          </a:p>
          <a:p>
            <a:r>
              <a:rPr lang="zh-CN" altLang="en-US" sz="1600" b="1">
                <a:latin typeface="楷体"/>
                <a:ea typeface="楷体"/>
                <a:cs typeface="楷体"/>
              </a:rPr>
              <a:t> * 魔术贴牵引带可调节拉力并全程贴附固定，维持后后置矫形板前推作用力</a:t>
            </a:r>
          </a:p>
          <a:p>
            <a:r>
              <a:rPr lang="zh-CN" altLang="en-US" sz="1600" b="1">
                <a:latin typeface="楷体"/>
                <a:ea typeface="楷体"/>
                <a:cs typeface="楷体"/>
              </a:rPr>
              <a:t> * 支具通过矫形板和定向气囊可有效承载体重负荷，减轻腰椎间的纵向压力，可稳定腰椎部手术后效果，促进腰椎脊柱功能康复 </a:t>
            </a:r>
          </a:p>
        </p:txBody>
      </p:sp>
    </p:spTree>
    <p:custDataLst>
      <p:tags r:id="rId1"/>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2" name="矩形 1"/>
          <p:cNvSpPr/>
          <p:nvPr>
            <p:custDataLst>
              <p:tags r:id="rId2"/>
            </p:custDataLst>
          </p:nvPr>
        </p:nvSpPr>
        <p:spPr>
          <a:xfrm>
            <a:off x="-34925" y="-33338"/>
            <a:ext cx="3789363" cy="639763"/>
          </a:xfrm>
          <a:prstGeom prst="rect">
            <a:avLst/>
          </a:prstGeom>
          <a:solidFill>
            <a:schemeClr val="accent1"/>
          </a:solidFill>
        </p:spPr>
        <p:txBody>
          <a:bodyPr anchor="ctr">
            <a:normAutofit fontScale="50000"/>
          </a:bodyPr>
          <a:lstStyle/>
          <a:p>
            <a:pPr fontAlgn="auto">
              <a:lnSpc>
                <a:spcPct val="90000"/>
              </a:lnSpc>
              <a:spcBef>
                <a:spcPts val="0"/>
              </a:spcBef>
              <a:spcAft>
                <a:spcPts val="0"/>
              </a:spcAft>
              <a:defRPr/>
            </a:pPr>
            <a:r>
              <a:rPr lang="zh-CN" altLang="en-US" sz="4400" b="1" dirty="0">
                <a:solidFill>
                  <a:srgbClr val="FFC000"/>
                </a:solidFill>
                <a:latin typeface="楷体" charset="0"/>
                <a:ea typeface="楷体" charset="0"/>
                <a:cs typeface="+mj-cs"/>
                <a:sym typeface="Arial" pitchFamily="34" charset="0"/>
              </a:rPr>
              <a:t>可调式颈椎支具</a:t>
            </a:r>
            <a:r>
              <a:rPr lang="en-US" altLang="zh-CN" sz="4400" b="1" dirty="0">
                <a:solidFill>
                  <a:srgbClr val="FFC000"/>
                </a:solidFill>
                <a:latin typeface="楷体" charset="0"/>
                <a:ea typeface="楷体" charset="0"/>
                <a:cs typeface="+mj-cs"/>
                <a:sym typeface="Arial" pitchFamily="34" charset="0"/>
              </a:rPr>
              <a:t>I/II</a:t>
            </a:r>
            <a:r>
              <a:rPr lang="zh-CN" altLang="en-US" sz="4400" b="1" dirty="0">
                <a:solidFill>
                  <a:srgbClr val="FFC000"/>
                </a:solidFill>
                <a:latin typeface="楷体" charset="0"/>
                <a:ea typeface="楷体" charset="0"/>
                <a:cs typeface="+mj-cs"/>
                <a:sym typeface="Arial" pitchFamily="34" charset="0"/>
              </a:rPr>
              <a:t>型</a:t>
            </a:r>
            <a:r>
              <a:rPr lang="en-US" altLang="zh-CN" sz="4400" b="1" dirty="0">
                <a:solidFill>
                  <a:srgbClr val="FFC000"/>
                </a:solidFill>
                <a:latin typeface="楷体" charset="0"/>
                <a:ea typeface="楷体" charset="0"/>
                <a:cs typeface="+mj-cs"/>
                <a:sym typeface="Arial" pitchFamily="34" charset="0"/>
              </a:rPr>
              <a:t>J-CO</a:t>
            </a:r>
          </a:p>
        </p:txBody>
      </p:sp>
      <p:pic>
        <p:nvPicPr>
          <p:cNvPr id="35843" name="图片 9" descr="s01"/>
          <p:cNvPicPr>
            <a:picLocks noChangeAspect="1"/>
          </p:cNvPicPr>
          <p:nvPr/>
        </p:nvPicPr>
        <p:blipFill>
          <a:blip r:embed="rId4"/>
          <a:srcRect/>
          <a:stretch>
            <a:fillRect/>
          </a:stretch>
        </p:blipFill>
        <p:spPr bwMode="auto">
          <a:xfrm>
            <a:off x="417513" y="838200"/>
            <a:ext cx="2062162" cy="2259013"/>
          </a:xfrm>
          <a:prstGeom prst="rect">
            <a:avLst/>
          </a:prstGeom>
          <a:noFill/>
          <a:ln w="9525">
            <a:noFill/>
            <a:miter lim="800000"/>
            <a:headEnd/>
            <a:tailEnd/>
          </a:ln>
        </p:spPr>
      </p:pic>
      <p:pic>
        <p:nvPicPr>
          <p:cNvPr id="35844" name="图片 14" descr="s03"/>
          <p:cNvPicPr>
            <a:picLocks noChangeAspect="1"/>
          </p:cNvPicPr>
          <p:nvPr/>
        </p:nvPicPr>
        <p:blipFill>
          <a:blip r:embed="rId5"/>
          <a:srcRect/>
          <a:stretch>
            <a:fillRect/>
          </a:stretch>
        </p:blipFill>
        <p:spPr bwMode="auto">
          <a:xfrm>
            <a:off x="265113" y="3463925"/>
            <a:ext cx="2335212" cy="2411413"/>
          </a:xfrm>
          <a:prstGeom prst="rect">
            <a:avLst/>
          </a:prstGeom>
          <a:noFill/>
          <a:ln w="9525">
            <a:noFill/>
            <a:miter lim="800000"/>
            <a:headEnd/>
            <a:tailEnd/>
          </a:ln>
        </p:spPr>
      </p:pic>
      <p:pic>
        <p:nvPicPr>
          <p:cNvPr id="35845" name="图片 10" descr="s04"/>
          <p:cNvPicPr>
            <a:picLocks noChangeAspect="1"/>
          </p:cNvPicPr>
          <p:nvPr/>
        </p:nvPicPr>
        <p:blipFill>
          <a:blip r:embed="rId6"/>
          <a:srcRect/>
          <a:stretch>
            <a:fillRect/>
          </a:stretch>
        </p:blipFill>
        <p:spPr bwMode="auto">
          <a:xfrm>
            <a:off x="2865438" y="3463925"/>
            <a:ext cx="2276475" cy="2441575"/>
          </a:xfrm>
          <a:prstGeom prst="rect">
            <a:avLst/>
          </a:prstGeom>
          <a:noFill/>
          <a:ln w="9525">
            <a:noFill/>
            <a:miter lim="800000"/>
            <a:headEnd/>
            <a:tailEnd/>
          </a:ln>
        </p:spPr>
      </p:pic>
      <p:sp>
        <p:nvSpPr>
          <p:cNvPr id="35846" name="文本框 6"/>
          <p:cNvSpPr txBox="1">
            <a:spLocks noChangeArrowheads="1"/>
          </p:cNvSpPr>
          <p:nvPr/>
        </p:nvSpPr>
        <p:spPr bwMode="auto">
          <a:xfrm>
            <a:off x="5180013" y="447675"/>
            <a:ext cx="5753100" cy="1920875"/>
          </a:xfrm>
          <a:prstGeom prst="rect">
            <a:avLst/>
          </a:prstGeom>
          <a:noFill/>
          <a:ln w="9525">
            <a:noFill/>
            <a:miter lim="800000"/>
            <a:headEnd/>
            <a:tailEnd/>
          </a:ln>
        </p:spPr>
        <p:txBody>
          <a:bodyPr>
            <a:spAutoFit/>
          </a:bodyPr>
          <a:lstStyle/>
          <a:p>
            <a:r>
              <a:rPr lang="zh-CN" altLang="en-US" sz="2000" b="1">
                <a:solidFill>
                  <a:schemeClr val="hlink"/>
                </a:solidFill>
                <a:latin typeface="Adobe 楷体 Std R" pitchFamily="18" charset="-122"/>
                <a:ea typeface="Adobe 楷体 Std R" pitchFamily="18" charset="-122"/>
              </a:rPr>
              <a:t>适用于：1）颈椎整复内固定术后辅助固定及功能康复</a:t>
            </a:r>
          </a:p>
          <a:p>
            <a:r>
              <a:rPr lang="zh-CN" altLang="en-US" sz="2000" b="1">
                <a:solidFill>
                  <a:schemeClr val="hlink"/>
                </a:solidFill>
                <a:latin typeface="Adobe 楷体 Std R" pitchFamily="18" charset="-122"/>
                <a:ea typeface="Adobe 楷体 Std R" pitchFamily="18" charset="-122"/>
              </a:rPr>
              <a:t>       2）早、中期颈椎间盘突出症保守治疗的固定及功能康复</a:t>
            </a:r>
          </a:p>
          <a:p>
            <a:r>
              <a:rPr lang="zh-CN" altLang="en-US" sz="2000" b="1">
                <a:solidFill>
                  <a:schemeClr val="hlink"/>
                </a:solidFill>
                <a:latin typeface="Adobe 楷体 Std R" pitchFamily="18" charset="-122"/>
                <a:ea typeface="Adobe 楷体 Std R" pitchFamily="18" charset="-122"/>
              </a:rPr>
              <a:t>       3）颈椎病及颈部肌肉韧带劳损的稳定固定及功能康复</a:t>
            </a:r>
          </a:p>
        </p:txBody>
      </p:sp>
      <p:sp>
        <p:nvSpPr>
          <p:cNvPr id="35847" name="Rectangle 7"/>
          <p:cNvSpPr>
            <a:spLocks noChangeArrowheads="1"/>
          </p:cNvSpPr>
          <p:nvPr/>
        </p:nvSpPr>
        <p:spPr bwMode="auto">
          <a:xfrm>
            <a:off x="5532438" y="2879725"/>
            <a:ext cx="6275387" cy="3295650"/>
          </a:xfrm>
          <a:prstGeom prst="rect">
            <a:avLst/>
          </a:prstGeom>
          <a:solidFill>
            <a:srgbClr val="70ADC0"/>
          </a:solidFill>
          <a:ln w="9525">
            <a:noFill/>
            <a:miter lim="800000"/>
            <a:headEnd/>
            <a:tailEnd/>
          </a:ln>
          <a:effectLst/>
        </p:spPr>
        <p:txBody>
          <a:bodyPr lIns="0" tIns="0" rIns="0" bIns="0" anchor="ctr">
            <a:spAutoFit/>
          </a:bodyPr>
          <a:lstStyle/>
          <a:p>
            <a:r>
              <a:rPr lang="zh-CN" altLang="en-US" b="1"/>
              <a:t>   </a:t>
            </a:r>
            <a:r>
              <a:rPr lang="en-US" altLang="en-US" b="1">
                <a:latin typeface="Adobe 楷体 Std R" pitchFamily="18" charset="-122"/>
                <a:ea typeface="Adobe 楷体 Std R" pitchFamily="18" charset="-122"/>
                <a:cs typeface="Arial" charset="0"/>
              </a:rPr>
              <a:t>*</a:t>
            </a:r>
            <a:r>
              <a:rPr lang="en-US" altLang="zh-CN" b="1">
                <a:latin typeface="Adobe 楷体 Std R" pitchFamily="18" charset="-122"/>
                <a:ea typeface="Adobe 楷体 Std R" pitchFamily="18" charset="-122"/>
                <a:cs typeface="Arial" charset="0"/>
              </a:rPr>
              <a:t>   </a:t>
            </a:r>
            <a:r>
              <a:rPr lang="zh-CN" altLang="en-US" b="1">
                <a:latin typeface="Adobe 楷体 Std R" pitchFamily="18" charset="-122"/>
                <a:ea typeface="Adobe 楷体 Std R" pitchFamily="18" charset="-122"/>
              </a:rPr>
              <a:t>支具框架设计，坚固可靠，限制头颈部前屈后伸、侧偏及旋转活动。可根据临床需要调整塑形，在三个方向（下颌高度、颈部周径及枕骨托片旋转）可调节径至所期望的矫形位置</a:t>
            </a:r>
          </a:p>
          <a:p>
            <a:endParaRPr lang="zh-CN" altLang="en-US" b="1">
              <a:latin typeface="Adobe 楷体 Std R" pitchFamily="18" charset="-122"/>
              <a:ea typeface="Adobe 楷体 Std R" pitchFamily="18" charset="-122"/>
            </a:endParaRPr>
          </a:p>
          <a:p>
            <a:r>
              <a:rPr lang="zh-CN" altLang="en-US" b="1">
                <a:latin typeface="Adobe 楷体 Std R" pitchFamily="18" charset="-122"/>
                <a:ea typeface="Adobe 楷体 Std R" pitchFamily="18" charset="-122"/>
              </a:rPr>
              <a:t>   *   颈前后保持开放状态通气流畅，穿戴舒适</a:t>
            </a:r>
          </a:p>
          <a:p>
            <a:endParaRPr lang="zh-CN" altLang="en-US" b="1">
              <a:latin typeface="Adobe 楷体 Std R" pitchFamily="18" charset="-122"/>
              <a:ea typeface="Adobe 楷体 Std R" pitchFamily="18" charset="-122"/>
            </a:endParaRPr>
          </a:p>
          <a:p>
            <a:r>
              <a:rPr lang="zh-CN" altLang="en-US" b="1">
                <a:latin typeface="Adobe 楷体 Std R" pitchFamily="18" charset="-122"/>
                <a:ea typeface="Adobe 楷体 Std R" pitchFamily="18" charset="-122"/>
              </a:rPr>
              <a:t>   *   颈前的开阔视野便于术后固定条件下给伤口換药，及便于气管插管及插管后护理</a:t>
            </a:r>
          </a:p>
          <a:p>
            <a:endParaRPr lang="zh-CN" altLang="en-US" b="1">
              <a:latin typeface="Adobe 楷体 Std R" pitchFamily="18" charset="-122"/>
              <a:ea typeface="Adobe 楷体 Std R" pitchFamily="18" charset="-122"/>
            </a:endParaRPr>
          </a:p>
          <a:p>
            <a:r>
              <a:rPr lang="zh-CN" altLang="en-US" b="1">
                <a:latin typeface="Adobe 楷体 Std R" pitchFamily="18" charset="-122"/>
                <a:ea typeface="Adobe 楷体 Std R" pitchFamily="18" charset="-122"/>
              </a:rPr>
              <a:t>    *   有简便快捷的佩戴方式，棉质布料与皮肤安全接触并可解拆洗</a:t>
            </a:r>
            <a:r>
              <a:rPr lang="en-US" altLang="zh-CN" b="1">
                <a:latin typeface="Adobe 楷体 Std R" pitchFamily="18" charset="-122"/>
                <a:ea typeface="Adobe 楷体 Std R" pitchFamily="18" charset="-122"/>
              </a:rPr>
              <a:t>,  </a:t>
            </a:r>
            <a:r>
              <a:rPr lang="zh-CN" altLang="en-US" b="1">
                <a:latin typeface="Adobe 楷体 Std R" pitchFamily="18" charset="-122"/>
                <a:ea typeface="Adobe 楷体 Std R" pitchFamily="18" charset="-122"/>
              </a:rPr>
              <a:t>舒适、保洁度高</a:t>
            </a:r>
          </a:p>
        </p:txBody>
      </p:sp>
      <p:pic>
        <p:nvPicPr>
          <p:cNvPr id="35848" name="Picture 8" descr="01"/>
          <p:cNvPicPr>
            <a:picLocks noChangeAspect="1" noChangeArrowheads="1"/>
          </p:cNvPicPr>
          <p:nvPr/>
        </p:nvPicPr>
        <p:blipFill>
          <a:blip r:embed="rId7"/>
          <a:srcRect/>
          <a:stretch>
            <a:fillRect/>
          </a:stretch>
        </p:blipFill>
        <p:spPr bwMode="auto">
          <a:xfrm>
            <a:off x="2533650" y="855663"/>
            <a:ext cx="2279650" cy="2176462"/>
          </a:xfrm>
          <a:prstGeom prst="rect">
            <a:avLst/>
          </a:prstGeom>
          <a:noFill/>
        </p:spPr>
      </p:pic>
      <p:sp>
        <p:nvSpPr>
          <p:cNvPr id="35849" name="AutoShape 9"/>
          <p:cNvSpPr>
            <a:spLocks noChangeArrowheads="1"/>
          </p:cNvSpPr>
          <p:nvPr/>
        </p:nvSpPr>
        <p:spPr bwMode="auto">
          <a:xfrm>
            <a:off x="3046413" y="1706563"/>
            <a:ext cx="168275" cy="519112"/>
          </a:xfrm>
          <a:prstGeom prst="upDownArrow">
            <a:avLst>
              <a:gd name="adj1" fmla="val 50000"/>
              <a:gd name="adj2" fmla="val 61698"/>
            </a:avLst>
          </a:prstGeom>
          <a:solidFill>
            <a:schemeClr val="accent2"/>
          </a:solidFill>
          <a:ln w="9525">
            <a:solidFill>
              <a:schemeClr val="tx1"/>
            </a:solidFill>
            <a:miter lim="800000"/>
            <a:headEnd/>
            <a:tailEnd/>
          </a:ln>
          <a:effectLst/>
        </p:spPr>
        <p:txBody>
          <a:bodyPr vert="eaVert" wrap="none" anchor="ctr"/>
          <a:lstStyle/>
          <a:p>
            <a:endParaRPr lang="zh-CN" altLang="en-US"/>
          </a:p>
        </p:txBody>
      </p:sp>
      <p:sp>
        <p:nvSpPr>
          <p:cNvPr id="35850" name="AutoShape 10"/>
          <p:cNvSpPr>
            <a:spLocks noChangeArrowheads="1"/>
          </p:cNvSpPr>
          <p:nvPr/>
        </p:nvSpPr>
        <p:spPr bwMode="auto">
          <a:xfrm>
            <a:off x="3582988" y="2332038"/>
            <a:ext cx="319087" cy="212725"/>
          </a:xfrm>
          <a:prstGeom prst="leftRightArrow">
            <a:avLst>
              <a:gd name="adj1" fmla="val 50000"/>
              <a:gd name="adj2" fmla="val 30000"/>
            </a:avLst>
          </a:prstGeom>
          <a:solidFill>
            <a:schemeClr val="accent2"/>
          </a:solidFill>
          <a:ln w="9525">
            <a:solidFill>
              <a:schemeClr val="tx1"/>
            </a:solidFill>
            <a:miter lim="800000"/>
            <a:headEnd/>
            <a:tailEnd/>
          </a:ln>
          <a:effectLst/>
        </p:spPr>
        <p:txBody>
          <a:bodyPr wrap="none" anchor="ctr"/>
          <a:lstStyle/>
          <a:p>
            <a:endParaRPr lang="zh-CN" altLang="en-US"/>
          </a:p>
        </p:txBody>
      </p:sp>
      <p:sp>
        <p:nvSpPr>
          <p:cNvPr id="35852" name="AutoShape 12"/>
          <p:cNvSpPr>
            <a:spLocks noChangeArrowheads="1"/>
          </p:cNvSpPr>
          <p:nvPr/>
        </p:nvSpPr>
        <p:spPr bwMode="auto">
          <a:xfrm rot="-4220771">
            <a:off x="4312444" y="1585119"/>
            <a:ext cx="333375" cy="138113"/>
          </a:xfrm>
          <a:prstGeom prst="curvedUpArrow">
            <a:avLst>
              <a:gd name="adj1" fmla="val 48276"/>
              <a:gd name="adj2" fmla="val 96551"/>
              <a:gd name="adj3" fmla="val 33333"/>
            </a:avLst>
          </a:prstGeom>
          <a:solidFill>
            <a:schemeClr val="accent2"/>
          </a:solidFill>
          <a:ln w="9525">
            <a:solidFill>
              <a:schemeClr val="tx1"/>
            </a:solidFill>
            <a:miter lim="800000"/>
            <a:headEnd/>
            <a:tailEnd/>
          </a:ln>
          <a:effectLst/>
        </p:spPr>
        <p:txBody>
          <a:bodyPr wrap="none" anchor="ctr"/>
          <a:lstStyle/>
          <a:p>
            <a:endParaRPr lang="zh-CN" altLang="en-US"/>
          </a:p>
        </p:txBody>
      </p:sp>
      <p:sp>
        <p:nvSpPr>
          <p:cNvPr id="35853" name="AutoShape 13"/>
          <p:cNvSpPr>
            <a:spLocks noChangeArrowheads="1"/>
          </p:cNvSpPr>
          <p:nvPr/>
        </p:nvSpPr>
        <p:spPr bwMode="auto">
          <a:xfrm>
            <a:off x="3446463" y="4376738"/>
            <a:ext cx="168275" cy="519112"/>
          </a:xfrm>
          <a:prstGeom prst="upDownArrow">
            <a:avLst>
              <a:gd name="adj1" fmla="val 50000"/>
              <a:gd name="adj2" fmla="val 61698"/>
            </a:avLst>
          </a:prstGeom>
          <a:solidFill>
            <a:schemeClr val="accent2"/>
          </a:solidFill>
          <a:ln w="9525">
            <a:solidFill>
              <a:schemeClr val="tx1"/>
            </a:solidFill>
            <a:miter lim="800000"/>
            <a:headEnd/>
            <a:tailEnd/>
          </a:ln>
          <a:effectLst/>
        </p:spPr>
        <p:txBody>
          <a:bodyPr vert="eaVert" wrap="none" anchor="ctr"/>
          <a:lstStyle/>
          <a:p>
            <a:endParaRPr lang="zh-CN" altLang="en-US"/>
          </a:p>
        </p:txBody>
      </p:sp>
    </p:spTree>
    <p:custDataLst>
      <p:tags r:id="rId1"/>
    </p:custData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标题 3"/>
          <p:cNvSpPr>
            <a:spLocks noGrp="1"/>
          </p:cNvSpPr>
          <p:nvPr>
            <p:ph type="ctrTitle"/>
            <p:custDataLst>
              <p:tags r:id="rId2"/>
            </p:custDataLst>
          </p:nvPr>
        </p:nvSpPr>
        <p:spPr>
          <a:xfrm>
            <a:off x="4267200" y="1312863"/>
            <a:ext cx="7048500" cy="2387600"/>
          </a:xfrm>
        </p:spPr>
        <p:txBody>
          <a:bodyPr/>
          <a:lstStyle/>
          <a:p>
            <a:r>
              <a:rPr lang="en-US"/>
              <a:t>THANK YOU</a:t>
            </a:r>
          </a:p>
        </p:txBody>
      </p:sp>
    </p:spTree>
    <p:custDataLst>
      <p:tags r:id="rId1"/>
    </p:custData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grpSp>
        <p:nvGrpSpPr>
          <p:cNvPr id="25602" name="组合 103"/>
          <p:cNvGrpSpPr>
            <a:grpSpLocks/>
          </p:cNvGrpSpPr>
          <p:nvPr>
            <p:custDataLst>
              <p:tags r:id="rId2"/>
            </p:custDataLst>
          </p:nvPr>
        </p:nvGrpSpPr>
        <p:grpSpPr bwMode="auto">
          <a:xfrm>
            <a:off x="1381125" y="2790825"/>
            <a:ext cx="10737850" cy="2124075"/>
            <a:chOff x="1663313" y="1220585"/>
            <a:chExt cx="4559687" cy="1600004"/>
          </a:xfrm>
        </p:grpSpPr>
        <p:sp>
          <p:nvSpPr>
            <p:cNvPr id="105" name="饼形 247"/>
            <p:cNvSpPr/>
            <p:nvPr>
              <p:custDataLst>
                <p:tags r:id="rId6"/>
              </p:custDataLst>
            </p:nvPr>
          </p:nvSpPr>
          <p:spPr>
            <a:xfrm>
              <a:off x="1663313" y="2153323"/>
              <a:ext cx="593892" cy="594322"/>
            </a:xfrm>
            <a:custGeom>
              <a:avLst/>
              <a:gdLst>
                <a:gd name="connsiteX0" fmla="*/ 1571625 w 1571625"/>
                <a:gd name="connsiteY0" fmla="*/ 785813 h 1571625"/>
                <a:gd name="connsiteX1" fmla="*/ 785812 w 1571625"/>
                <a:gd name="connsiteY1" fmla="*/ 1571626 h 1571625"/>
                <a:gd name="connsiteX2" fmla="*/ -1 w 1571625"/>
                <a:gd name="connsiteY2" fmla="*/ 785813 h 1571625"/>
                <a:gd name="connsiteX3" fmla="*/ 785812 w 1571625"/>
                <a:gd name="connsiteY3" fmla="*/ 0 h 1571625"/>
                <a:gd name="connsiteX4" fmla="*/ 785813 w 1571625"/>
                <a:gd name="connsiteY4" fmla="*/ 785813 h 1571625"/>
                <a:gd name="connsiteX5" fmla="*/ 1571625 w 1571625"/>
                <a:gd name="connsiteY5" fmla="*/ 785813 h 1571625"/>
                <a:gd name="connsiteX0-1" fmla="*/ 785814 w 1571626"/>
                <a:gd name="connsiteY0-2" fmla="*/ 785813 h 1571626"/>
                <a:gd name="connsiteX1-3" fmla="*/ 1571626 w 1571626"/>
                <a:gd name="connsiteY1-4" fmla="*/ 785813 h 1571626"/>
                <a:gd name="connsiteX2-5" fmla="*/ 785813 w 1571626"/>
                <a:gd name="connsiteY2-6" fmla="*/ 1571626 h 1571626"/>
                <a:gd name="connsiteX3-7" fmla="*/ 0 w 1571626"/>
                <a:gd name="connsiteY3-8" fmla="*/ 785813 h 1571626"/>
                <a:gd name="connsiteX4-9" fmla="*/ 785813 w 1571626"/>
                <a:gd name="connsiteY4-10" fmla="*/ 0 h 1571626"/>
                <a:gd name="connsiteX5-11" fmla="*/ 877254 w 1571626"/>
                <a:gd name="connsiteY5-12" fmla="*/ 877253 h 1571626"/>
                <a:gd name="connsiteX0-13" fmla="*/ 785814 w 1571626"/>
                <a:gd name="connsiteY0-14" fmla="*/ 785813 h 1571626"/>
                <a:gd name="connsiteX1-15" fmla="*/ 1571626 w 1571626"/>
                <a:gd name="connsiteY1-16" fmla="*/ 785813 h 1571626"/>
                <a:gd name="connsiteX2-17" fmla="*/ 785813 w 1571626"/>
                <a:gd name="connsiteY2-18" fmla="*/ 1571626 h 1571626"/>
                <a:gd name="connsiteX3-19" fmla="*/ 0 w 1571626"/>
                <a:gd name="connsiteY3-20" fmla="*/ 785813 h 1571626"/>
                <a:gd name="connsiteX4-21" fmla="*/ 785813 w 1571626"/>
                <a:gd name="connsiteY4-22" fmla="*/ 0 h 1571626"/>
                <a:gd name="connsiteX0-23" fmla="*/ 785813 w 1571626"/>
                <a:gd name="connsiteY0-24" fmla="*/ 943396 h 1571626"/>
                <a:gd name="connsiteX1-25" fmla="*/ 1571626 w 1571626"/>
                <a:gd name="connsiteY1-26" fmla="*/ 785813 h 1571626"/>
                <a:gd name="connsiteX2-27" fmla="*/ 785813 w 1571626"/>
                <a:gd name="connsiteY2-28" fmla="*/ 1571626 h 1571626"/>
                <a:gd name="connsiteX3-29" fmla="*/ 0 w 1571626"/>
                <a:gd name="connsiteY3-30" fmla="*/ 785813 h 1571626"/>
                <a:gd name="connsiteX4-31" fmla="*/ 785813 w 1571626"/>
                <a:gd name="connsiteY4-32" fmla="*/ 0 h 1571626"/>
              </a:gdLst>
              <a:ahLst/>
              <a:cxnLst>
                <a:cxn ang="0">
                  <a:pos x="connsiteX0-23" y="connsiteY0-24"/>
                </a:cxn>
                <a:cxn ang="0">
                  <a:pos x="connsiteX1-25" y="connsiteY1-26"/>
                </a:cxn>
                <a:cxn ang="0">
                  <a:pos x="connsiteX2-27" y="connsiteY2-28"/>
                </a:cxn>
                <a:cxn ang="0">
                  <a:pos x="connsiteX3-29" y="connsiteY3-30"/>
                </a:cxn>
                <a:cxn ang="0">
                  <a:pos x="connsiteX4-31" y="connsiteY4-32"/>
                </a:cxn>
              </a:cxnLst>
              <a:rect l="l" t="t" r="r" b="b"/>
              <a:pathLst>
                <a:path w="1571626" h="1571626">
                  <a:moveTo>
                    <a:pt x="785813" y="943396"/>
                  </a:moveTo>
                  <a:lnTo>
                    <a:pt x="1571626" y="785813"/>
                  </a:lnTo>
                  <a:cubicBezTo>
                    <a:pt x="1571626" y="1219806"/>
                    <a:pt x="1219806" y="1571626"/>
                    <a:pt x="785813" y="1571626"/>
                  </a:cubicBezTo>
                  <a:cubicBezTo>
                    <a:pt x="351820" y="1571626"/>
                    <a:pt x="0" y="1219806"/>
                    <a:pt x="0" y="785813"/>
                  </a:cubicBezTo>
                  <a:cubicBezTo>
                    <a:pt x="0" y="351820"/>
                    <a:pt x="351820" y="0"/>
                    <a:pt x="785813" y="0"/>
                  </a:cubicBezTo>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06" name="矩形 105"/>
            <p:cNvSpPr/>
            <p:nvPr>
              <p:custDataLst>
                <p:tags r:id="rId7"/>
              </p:custDataLst>
            </p:nvPr>
          </p:nvSpPr>
          <p:spPr>
            <a:xfrm rot="20940960">
              <a:off x="1814314" y="1220585"/>
              <a:ext cx="292564" cy="2188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r>
                <a:rPr lang="en-US" altLang="zh-CN">
                  <a:solidFill>
                    <a:schemeClr val="accent1"/>
                  </a:solidFill>
                </a:rPr>
                <a:t>A</a:t>
              </a:r>
            </a:p>
          </p:txBody>
        </p:sp>
        <p:sp>
          <p:nvSpPr>
            <p:cNvPr id="107" name="矩形 106"/>
            <p:cNvSpPr/>
            <p:nvPr>
              <p:custDataLst>
                <p:tags r:id="rId8"/>
              </p:custDataLst>
            </p:nvPr>
          </p:nvSpPr>
          <p:spPr>
            <a:xfrm>
              <a:off x="2440563" y="2080378"/>
              <a:ext cx="3782437" cy="740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fontAlgn="auto">
                <a:spcBef>
                  <a:spcPts val="0"/>
                </a:spcBef>
                <a:spcAft>
                  <a:spcPts val="0"/>
                </a:spcAft>
                <a:defRPr/>
              </a:pPr>
              <a:r>
                <a:rPr lang="zh-CN" altLang="da-DK" sz="2400" b="1" dirty="0">
                  <a:solidFill>
                    <a:schemeClr val="accent1"/>
                  </a:solidFill>
                  <a:latin typeface="楷体" charset="0"/>
                  <a:ea typeface="楷体" charset="0"/>
                </a:rPr>
                <a:t>单项辅助外固定</a:t>
              </a:r>
              <a:r>
                <a:rPr lang="zh-CN" altLang="da-DK" sz="2400" b="1" dirty="0">
                  <a:solidFill>
                    <a:schemeClr val="accent1"/>
                  </a:solidFill>
                </a:rPr>
                <a:t>                </a:t>
              </a:r>
              <a:r>
                <a:rPr lang="zh-CN" altLang="da-DK" sz="2400" b="1" dirty="0">
                  <a:solidFill>
                    <a:schemeClr val="accent1"/>
                  </a:solidFill>
                  <a:latin typeface="楷体" charset="0"/>
                  <a:ea typeface="楷体" charset="0"/>
                </a:rPr>
                <a:t>外固定、矫形、功能康复</a:t>
              </a:r>
            </a:p>
          </p:txBody>
        </p:sp>
      </p:grpSp>
      <p:sp>
        <p:nvSpPr>
          <p:cNvPr id="11" name="矩形 10"/>
          <p:cNvSpPr/>
          <p:nvPr>
            <p:custDataLst>
              <p:tags r:id="rId3"/>
            </p:custDataLst>
          </p:nvPr>
        </p:nvSpPr>
        <p:spPr>
          <a:xfrm>
            <a:off x="1060450" y="1352550"/>
            <a:ext cx="10071100" cy="9445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fontAlgn="auto">
              <a:spcBef>
                <a:spcPts val="0"/>
              </a:spcBef>
              <a:spcAft>
                <a:spcPts val="0"/>
              </a:spcAft>
              <a:defRPr/>
            </a:pPr>
            <a:r>
              <a:rPr lang="zh-CN" altLang="en-US" sz="2800" b="1" dirty="0">
                <a:solidFill>
                  <a:schemeClr val="accent2"/>
                </a:solidFill>
                <a:latin typeface="+mj-lt"/>
                <a:ea typeface="+mj-ea"/>
                <a:cs typeface="+mj-cs"/>
              </a:rPr>
              <a:t>骨科外固定材料的发展</a:t>
            </a:r>
          </a:p>
        </p:txBody>
      </p:sp>
      <p:cxnSp>
        <p:nvCxnSpPr>
          <p:cNvPr id="2" name="直接箭头连接符 1"/>
          <p:cNvCxnSpPr/>
          <p:nvPr/>
        </p:nvCxnSpPr>
        <p:spPr>
          <a:xfrm>
            <a:off x="5943600" y="3160713"/>
            <a:ext cx="735013" cy="17462"/>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cxnSp>
        <p:nvCxnSpPr>
          <p:cNvPr id="3" name="直接箭头连接符 2"/>
          <p:cNvCxnSpPr/>
          <p:nvPr/>
        </p:nvCxnSpPr>
        <p:spPr>
          <a:xfrm>
            <a:off x="3444875" y="3143250"/>
            <a:ext cx="735013" cy="15875"/>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cxnSp>
        <p:nvCxnSpPr>
          <p:cNvPr id="4" name="直接箭头连接符 3"/>
          <p:cNvCxnSpPr/>
          <p:nvPr/>
        </p:nvCxnSpPr>
        <p:spPr>
          <a:xfrm>
            <a:off x="9271000" y="3160713"/>
            <a:ext cx="733425" cy="17462"/>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sp>
        <p:nvSpPr>
          <p:cNvPr id="25607" name="文本框 4"/>
          <p:cNvSpPr txBox="1">
            <a:spLocks noChangeArrowheads="1"/>
          </p:cNvSpPr>
          <p:nvPr/>
        </p:nvSpPr>
        <p:spPr bwMode="auto">
          <a:xfrm>
            <a:off x="10004425" y="2986088"/>
            <a:ext cx="1792288" cy="366712"/>
          </a:xfrm>
          <a:prstGeom prst="rect">
            <a:avLst/>
          </a:prstGeom>
          <a:noFill/>
          <a:ln w="9525">
            <a:noFill/>
            <a:miter lim="800000"/>
            <a:headEnd/>
            <a:tailEnd/>
          </a:ln>
        </p:spPr>
        <p:txBody>
          <a:bodyPr wrap="none">
            <a:spAutoFit/>
          </a:bodyPr>
          <a:lstStyle/>
          <a:p>
            <a:r>
              <a:rPr lang="zh-CN" altLang="da-DK" b="1">
                <a:solidFill>
                  <a:schemeClr val="accent1"/>
                </a:solidFill>
                <a:latin typeface="Calibri" pitchFamily="34" charset="0"/>
                <a:sym typeface="+mn-ea"/>
              </a:rPr>
              <a:t>人性化复合材料</a:t>
            </a:r>
          </a:p>
        </p:txBody>
      </p:sp>
      <p:cxnSp>
        <p:nvCxnSpPr>
          <p:cNvPr id="6" name="直接箭头连接符 5"/>
          <p:cNvCxnSpPr/>
          <p:nvPr/>
        </p:nvCxnSpPr>
        <p:spPr>
          <a:xfrm>
            <a:off x="5619750" y="4414838"/>
            <a:ext cx="735013" cy="17462"/>
          </a:xfrm>
          <a:prstGeom prst="straightConnector1">
            <a:avLst/>
          </a:prstGeom>
          <a:ln>
            <a:tailEnd type="arrow" w="med" len="med"/>
          </a:ln>
        </p:spPr>
        <p:style>
          <a:lnRef idx="3">
            <a:schemeClr val="accent1"/>
          </a:lnRef>
          <a:fillRef idx="0">
            <a:schemeClr val="accent1"/>
          </a:fillRef>
          <a:effectRef idx="2">
            <a:schemeClr val="accent1"/>
          </a:effectRef>
          <a:fontRef idx="minor">
            <a:schemeClr val="tx1"/>
          </a:fontRef>
        </p:style>
      </p:cxnSp>
      <p:sp>
        <p:nvSpPr>
          <p:cNvPr id="25609" name="文本框 6"/>
          <p:cNvSpPr txBox="1">
            <a:spLocks noChangeArrowheads="1"/>
          </p:cNvSpPr>
          <p:nvPr/>
        </p:nvSpPr>
        <p:spPr bwMode="auto">
          <a:xfrm>
            <a:off x="2341563" y="2967038"/>
            <a:ext cx="7042150" cy="368300"/>
          </a:xfrm>
          <a:prstGeom prst="rect">
            <a:avLst/>
          </a:prstGeom>
          <a:noFill/>
          <a:ln w="9525">
            <a:noFill/>
            <a:miter lim="800000"/>
            <a:headEnd/>
            <a:tailEnd/>
          </a:ln>
        </p:spPr>
        <p:txBody>
          <a:bodyPr wrap="none">
            <a:spAutoFit/>
          </a:bodyPr>
          <a:lstStyle/>
          <a:p>
            <a:r>
              <a:rPr lang="zh-CN" altLang="da-DK" b="1">
                <a:solidFill>
                  <a:schemeClr val="accent1"/>
                </a:solidFill>
                <a:latin typeface="Calibri" pitchFamily="34" charset="0"/>
                <a:sym typeface="+mn-ea"/>
              </a:rPr>
              <a:t>早期石膏                   高分子聚酯卷材               高分子热塑板材</a:t>
            </a:r>
            <a:r>
              <a:rPr lang="en-US" altLang="zh-CN" b="1">
                <a:solidFill>
                  <a:schemeClr val="accent1"/>
                </a:solidFill>
                <a:latin typeface="Calibri" pitchFamily="34" charset="0"/>
                <a:sym typeface="+mn-ea"/>
              </a:rPr>
              <a:t>&lt;PP, PE...&gt;</a:t>
            </a:r>
            <a:endParaRPr lang="zh-CN" altLang="en-US">
              <a:latin typeface="Calibri" pitchFamily="34" charset="0"/>
            </a:endParaRPr>
          </a:p>
        </p:txBody>
      </p:sp>
      <p:sp>
        <p:nvSpPr>
          <p:cNvPr id="8" name="饼形 247"/>
          <p:cNvSpPr/>
          <p:nvPr>
            <p:custDataLst>
              <p:tags r:id="rId4"/>
            </p:custDataLst>
          </p:nvPr>
        </p:nvSpPr>
        <p:spPr>
          <a:xfrm>
            <a:off x="942975" y="2757488"/>
            <a:ext cx="1398588" cy="788987"/>
          </a:xfrm>
          <a:custGeom>
            <a:avLst/>
            <a:gdLst>
              <a:gd name="connsiteX0" fmla="*/ 1571625 w 1571625"/>
              <a:gd name="connsiteY0" fmla="*/ 785813 h 1571625"/>
              <a:gd name="connsiteX1" fmla="*/ 785812 w 1571625"/>
              <a:gd name="connsiteY1" fmla="*/ 1571626 h 1571625"/>
              <a:gd name="connsiteX2" fmla="*/ -1 w 1571625"/>
              <a:gd name="connsiteY2" fmla="*/ 785813 h 1571625"/>
              <a:gd name="connsiteX3" fmla="*/ 785812 w 1571625"/>
              <a:gd name="connsiteY3" fmla="*/ 0 h 1571625"/>
              <a:gd name="connsiteX4" fmla="*/ 785813 w 1571625"/>
              <a:gd name="connsiteY4" fmla="*/ 785813 h 1571625"/>
              <a:gd name="connsiteX5" fmla="*/ 1571625 w 1571625"/>
              <a:gd name="connsiteY5" fmla="*/ 785813 h 1571625"/>
              <a:gd name="connsiteX0-1" fmla="*/ 785814 w 1571626"/>
              <a:gd name="connsiteY0-2" fmla="*/ 785813 h 1571626"/>
              <a:gd name="connsiteX1-3" fmla="*/ 1571626 w 1571626"/>
              <a:gd name="connsiteY1-4" fmla="*/ 785813 h 1571626"/>
              <a:gd name="connsiteX2-5" fmla="*/ 785813 w 1571626"/>
              <a:gd name="connsiteY2-6" fmla="*/ 1571626 h 1571626"/>
              <a:gd name="connsiteX3-7" fmla="*/ 0 w 1571626"/>
              <a:gd name="connsiteY3-8" fmla="*/ 785813 h 1571626"/>
              <a:gd name="connsiteX4-9" fmla="*/ 785813 w 1571626"/>
              <a:gd name="connsiteY4-10" fmla="*/ 0 h 1571626"/>
              <a:gd name="connsiteX5-11" fmla="*/ 877254 w 1571626"/>
              <a:gd name="connsiteY5-12" fmla="*/ 877253 h 1571626"/>
              <a:gd name="connsiteX0-13" fmla="*/ 785814 w 1571626"/>
              <a:gd name="connsiteY0-14" fmla="*/ 785813 h 1571626"/>
              <a:gd name="connsiteX1-15" fmla="*/ 1571626 w 1571626"/>
              <a:gd name="connsiteY1-16" fmla="*/ 785813 h 1571626"/>
              <a:gd name="connsiteX2-17" fmla="*/ 785813 w 1571626"/>
              <a:gd name="connsiteY2-18" fmla="*/ 1571626 h 1571626"/>
              <a:gd name="connsiteX3-19" fmla="*/ 0 w 1571626"/>
              <a:gd name="connsiteY3-20" fmla="*/ 785813 h 1571626"/>
              <a:gd name="connsiteX4-21" fmla="*/ 785813 w 1571626"/>
              <a:gd name="connsiteY4-22" fmla="*/ 0 h 1571626"/>
              <a:gd name="connsiteX0-23" fmla="*/ 785813 w 1571626"/>
              <a:gd name="connsiteY0-24" fmla="*/ 943396 h 1571626"/>
              <a:gd name="connsiteX1-25" fmla="*/ 1571626 w 1571626"/>
              <a:gd name="connsiteY1-26" fmla="*/ 785813 h 1571626"/>
              <a:gd name="connsiteX2-27" fmla="*/ 785813 w 1571626"/>
              <a:gd name="connsiteY2-28" fmla="*/ 1571626 h 1571626"/>
              <a:gd name="connsiteX3-29" fmla="*/ 0 w 1571626"/>
              <a:gd name="connsiteY3-30" fmla="*/ 785813 h 1571626"/>
              <a:gd name="connsiteX4-31" fmla="*/ 785813 w 1571626"/>
              <a:gd name="connsiteY4-32" fmla="*/ 0 h 1571626"/>
            </a:gdLst>
            <a:ahLst/>
            <a:cxnLst>
              <a:cxn ang="0">
                <a:pos x="connsiteX0-23" y="connsiteY0-24"/>
              </a:cxn>
              <a:cxn ang="0">
                <a:pos x="connsiteX1-25" y="connsiteY1-26"/>
              </a:cxn>
              <a:cxn ang="0">
                <a:pos x="connsiteX2-27" y="connsiteY2-28"/>
              </a:cxn>
              <a:cxn ang="0">
                <a:pos x="connsiteX3-29" y="connsiteY3-30"/>
              </a:cxn>
              <a:cxn ang="0">
                <a:pos x="connsiteX4-31" y="connsiteY4-32"/>
              </a:cxn>
            </a:cxnLst>
            <a:rect l="l" t="t" r="r" b="b"/>
            <a:pathLst>
              <a:path w="1571626" h="1571626">
                <a:moveTo>
                  <a:pt x="785813" y="943396"/>
                </a:moveTo>
                <a:lnTo>
                  <a:pt x="1571626" y="785813"/>
                </a:lnTo>
                <a:cubicBezTo>
                  <a:pt x="1571626" y="1219806"/>
                  <a:pt x="1219806" y="1571626"/>
                  <a:pt x="785813" y="1571626"/>
                </a:cubicBezTo>
                <a:cubicBezTo>
                  <a:pt x="351820" y="1571626"/>
                  <a:pt x="0" y="1219806"/>
                  <a:pt x="0" y="785813"/>
                </a:cubicBezTo>
                <a:cubicBezTo>
                  <a:pt x="0" y="351820"/>
                  <a:pt x="351820" y="0"/>
                  <a:pt x="785813" y="0"/>
                </a:cubicBezTo>
              </a:path>
            </a:pathLst>
          </a:cu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9" name="矩形 8"/>
          <p:cNvSpPr/>
          <p:nvPr>
            <p:custDataLst>
              <p:tags r:id="rId5"/>
            </p:custDataLst>
          </p:nvPr>
        </p:nvSpPr>
        <p:spPr>
          <a:xfrm rot="20940960">
            <a:off x="2070100" y="4092575"/>
            <a:ext cx="688975" cy="2889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r>
              <a:rPr lang="en-US" altLang="zh-CN">
                <a:solidFill>
                  <a:schemeClr val="accent1"/>
                </a:solidFill>
              </a:rPr>
              <a:t>B</a:t>
            </a:r>
          </a:p>
        </p:txBody>
      </p:sp>
    </p:spTree>
    <p:custDataLst>
      <p:tags r:id="rId1"/>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3" name="矩形 2"/>
          <p:cNvSpPr/>
          <p:nvPr>
            <p:custDataLst>
              <p:tags r:id="rId2"/>
            </p:custDataLst>
          </p:nvPr>
        </p:nvSpPr>
        <p:spPr>
          <a:xfrm>
            <a:off x="-31750" y="2717800"/>
            <a:ext cx="2495550" cy="463550"/>
          </a:xfrm>
          <a:prstGeom prst="rect">
            <a:avLst/>
          </a:prstGeom>
          <a:solidFill>
            <a:schemeClr val="accent1"/>
          </a:solidFill>
        </p:spPr>
        <p:txBody>
          <a:bodyPr anchor="ctr">
            <a:normAutofit/>
          </a:bodyPr>
          <a:lstStyle/>
          <a:p>
            <a:pPr fontAlgn="auto">
              <a:lnSpc>
                <a:spcPct val="90000"/>
              </a:lnSpc>
              <a:spcBef>
                <a:spcPts val="0"/>
              </a:spcBef>
              <a:spcAft>
                <a:spcPts val="0"/>
              </a:spcAft>
              <a:defRPr/>
            </a:pPr>
            <a:r>
              <a:rPr lang="zh-CN" altLang="en-US" b="1">
                <a:solidFill>
                  <a:srgbClr val="FFC000"/>
                </a:solidFill>
                <a:latin typeface="楷体" charset="0"/>
                <a:ea typeface="楷体" charset="0"/>
                <a:cs typeface="+mj-cs"/>
                <a:sym typeface="+mn-ea"/>
              </a:rPr>
              <a:t>可调式胸腰椎固定支具</a:t>
            </a:r>
          </a:p>
        </p:txBody>
      </p:sp>
      <p:sp>
        <p:nvSpPr>
          <p:cNvPr id="26627" name="矩形 5"/>
          <p:cNvSpPr>
            <a:spLocks noChangeArrowheads="1"/>
          </p:cNvSpPr>
          <p:nvPr>
            <p:custDataLst>
              <p:tags r:id="rId3"/>
            </p:custDataLst>
          </p:nvPr>
        </p:nvSpPr>
        <p:spPr bwMode="auto">
          <a:xfrm>
            <a:off x="838200" y="1825625"/>
            <a:ext cx="10515600" cy="4351338"/>
          </a:xfrm>
          <a:prstGeom prst="rect">
            <a:avLst/>
          </a:prstGeom>
          <a:noFill/>
          <a:ln w="9525">
            <a:noFill/>
            <a:miter lim="800000"/>
            <a:headEnd/>
            <a:tailEnd/>
          </a:ln>
        </p:spPr>
        <p:txBody>
          <a:bodyPr/>
          <a:lstStyle/>
          <a:p>
            <a:pPr marL="228600" indent="-228600">
              <a:lnSpc>
                <a:spcPct val="90000"/>
              </a:lnSpc>
              <a:spcBef>
                <a:spcPts val="1000"/>
              </a:spcBef>
              <a:buFont typeface="Arial" charset="0"/>
              <a:buNone/>
            </a:pPr>
            <a:endParaRPr lang="zh-CN" altLang="en-US" sz="2800">
              <a:latin typeface="Calibri" pitchFamily="34" charset="0"/>
              <a:sym typeface="+mn-ea"/>
            </a:endParaRPr>
          </a:p>
        </p:txBody>
      </p:sp>
      <p:sp>
        <p:nvSpPr>
          <p:cNvPr id="26628" name="矩形 8"/>
          <p:cNvSpPr>
            <a:spLocks noChangeArrowheads="1"/>
          </p:cNvSpPr>
          <p:nvPr>
            <p:custDataLst>
              <p:tags r:id="rId4"/>
            </p:custDataLst>
          </p:nvPr>
        </p:nvSpPr>
        <p:spPr bwMode="auto">
          <a:xfrm>
            <a:off x="250825" y="244475"/>
            <a:ext cx="3233738" cy="549275"/>
          </a:xfrm>
          <a:prstGeom prst="rect">
            <a:avLst/>
          </a:prstGeom>
          <a:solidFill>
            <a:schemeClr val="accent1"/>
          </a:solidFill>
          <a:ln w="9525">
            <a:noFill/>
            <a:miter lim="800000"/>
            <a:headEnd/>
            <a:tailEnd/>
          </a:ln>
        </p:spPr>
        <p:txBody>
          <a:bodyPr/>
          <a:lstStyle/>
          <a:p>
            <a:pPr marL="457200" indent="-457200">
              <a:lnSpc>
                <a:spcPct val="90000"/>
              </a:lnSpc>
              <a:spcBef>
                <a:spcPts val="1000"/>
              </a:spcBef>
              <a:buFont typeface="Arial" charset="0"/>
              <a:buChar char="•"/>
            </a:pPr>
            <a:r>
              <a:rPr lang="zh-CN" altLang="en-US" sz="3200" b="1">
                <a:solidFill>
                  <a:srgbClr val="FFC000"/>
                </a:solidFill>
                <a:latin typeface="楷体"/>
                <a:ea typeface="楷体"/>
                <a:cs typeface="楷体"/>
                <a:sym typeface="+mn-ea"/>
              </a:rPr>
              <a:t>矫健支具系列</a:t>
            </a:r>
          </a:p>
        </p:txBody>
      </p:sp>
      <p:sp>
        <p:nvSpPr>
          <p:cNvPr id="26629" name="文本框 1"/>
          <p:cNvSpPr txBox="1">
            <a:spLocks noChangeArrowheads="1"/>
          </p:cNvSpPr>
          <p:nvPr/>
        </p:nvSpPr>
        <p:spPr bwMode="auto">
          <a:xfrm>
            <a:off x="1073150" y="1484313"/>
            <a:ext cx="2411413" cy="341312"/>
          </a:xfrm>
          <a:prstGeom prst="rect">
            <a:avLst/>
          </a:prstGeom>
          <a:solidFill>
            <a:schemeClr val="accent1"/>
          </a:solidFill>
          <a:ln w="9525">
            <a:noFill/>
            <a:miter lim="800000"/>
            <a:headEnd/>
            <a:tailEnd/>
          </a:ln>
        </p:spPr>
        <p:txBody>
          <a:bodyPr>
            <a:spAutoFit/>
          </a:bodyPr>
          <a:lstStyle/>
          <a:p>
            <a:pPr>
              <a:lnSpc>
                <a:spcPct val="90000"/>
              </a:lnSpc>
              <a:spcBef>
                <a:spcPts val="1000"/>
              </a:spcBef>
              <a:buFont typeface="Arial" charset="0"/>
              <a:buNone/>
            </a:pPr>
            <a:r>
              <a:rPr lang="zh-CN" altLang="en-US" b="1">
                <a:solidFill>
                  <a:srgbClr val="FFC000"/>
                </a:solidFill>
                <a:latin typeface="楷体"/>
                <a:ea typeface="楷体"/>
                <a:cs typeface="楷体"/>
              </a:rPr>
              <a:t>可调式颈椎固定支具</a:t>
            </a:r>
          </a:p>
        </p:txBody>
      </p:sp>
      <p:sp>
        <p:nvSpPr>
          <p:cNvPr id="26630" name="矩形 3"/>
          <p:cNvSpPr>
            <a:spLocks noChangeArrowheads="1"/>
          </p:cNvSpPr>
          <p:nvPr>
            <p:custDataLst>
              <p:tags r:id="rId5"/>
            </p:custDataLst>
          </p:nvPr>
        </p:nvSpPr>
        <p:spPr bwMode="auto">
          <a:xfrm>
            <a:off x="7362825" y="1952625"/>
            <a:ext cx="2371725" cy="2082800"/>
          </a:xfrm>
          <a:prstGeom prst="rect">
            <a:avLst/>
          </a:prstGeom>
          <a:noFill/>
          <a:ln w="9525">
            <a:noFill/>
            <a:miter lim="800000"/>
            <a:headEnd/>
            <a:tailEnd/>
          </a:ln>
        </p:spPr>
        <p:txBody>
          <a:bodyPr/>
          <a:lstStyle/>
          <a:p>
            <a:pPr marL="228600" indent="-228600">
              <a:lnSpc>
                <a:spcPct val="90000"/>
              </a:lnSpc>
              <a:spcBef>
                <a:spcPts val="1000"/>
              </a:spcBef>
              <a:buFont typeface="Arial" charset="0"/>
              <a:buNone/>
            </a:pPr>
            <a:endParaRPr lang="zh-CN" altLang="en-US" sz="2800">
              <a:latin typeface="Calibri" pitchFamily="34" charset="0"/>
              <a:sym typeface="+mn-ea"/>
            </a:endParaRPr>
          </a:p>
        </p:txBody>
      </p:sp>
      <p:sp>
        <p:nvSpPr>
          <p:cNvPr id="26631" name="矩形 4"/>
          <p:cNvSpPr>
            <a:spLocks noChangeArrowheads="1"/>
          </p:cNvSpPr>
          <p:nvPr>
            <p:custDataLst>
              <p:tags r:id="rId6"/>
            </p:custDataLst>
          </p:nvPr>
        </p:nvSpPr>
        <p:spPr bwMode="auto">
          <a:xfrm>
            <a:off x="6677025" y="1952625"/>
            <a:ext cx="4803775" cy="3470275"/>
          </a:xfrm>
          <a:prstGeom prst="rect">
            <a:avLst/>
          </a:prstGeom>
          <a:noFill/>
          <a:ln w="9525">
            <a:noFill/>
            <a:miter lim="800000"/>
            <a:headEnd/>
            <a:tailEnd/>
          </a:ln>
        </p:spPr>
        <p:txBody>
          <a:bodyPr/>
          <a:lstStyle/>
          <a:p>
            <a:pPr marL="228600" indent="-228600">
              <a:lnSpc>
                <a:spcPct val="90000"/>
              </a:lnSpc>
              <a:spcBef>
                <a:spcPts val="1000"/>
              </a:spcBef>
              <a:buFont typeface="Arial" charset="0"/>
              <a:buNone/>
            </a:pPr>
            <a:endParaRPr lang="zh-CN" altLang="en-US" sz="2800">
              <a:latin typeface="Calibri" pitchFamily="34" charset="0"/>
              <a:sym typeface="+mn-ea"/>
            </a:endParaRPr>
          </a:p>
        </p:txBody>
      </p:sp>
      <p:pic>
        <p:nvPicPr>
          <p:cNvPr id="26632" name="图片 6" descr="2"/>
          <p:cNvPicPr>
            <a:picLocks noChangeAspect="1"/>
          </p:cNvPicPr>
          <p:nvPr/>
        </p:nvPicPr>
        <p:blipFill>
          <a:blip r:embed="rId10"/>
          <a:srcRect/>
          <a:stretch>
            <a:fillRect/>
          </a:stretch>
        </p:blipFill>
        <p:spPr bwMode="auto">
          <a:xfrm>
            <a:off x="3484563" y="1071563"/>
            <a:ext cx="998537" cy="957262"/>
          </a:xfrm>
          <a:prstGeom prst="rect">
            <a:avLst/>
          </a:prstGeom>
          <a:noFill/>
          <a:ln w="9525">
            <a:noFill/>
            <a:miter lim="800000"/>
            <a:headEnd/>
            <a:tailEnd/>
          </a:ln>
        </p:spPr>
      </p:pic>
      <p:pic>
        <p:nvPicPr>
          <p:cNvPr id="26633" name="图片 9" descr="s01"/>
          <p:cNvPicPr>
            <a:picLocks noChangeAspect="1"/>
          </p:cNvPicPr>
          <p:nvPr/>
        </p:nvPicPr>
        <p:blipFill>
          <a:blip r:embed="rId11"/>
          <a:srcRect/>
          <a:stretch>
            <a:fillRect/>
          </a:stretch>
        </p:blipFill>
        <p:spPr bwMode="auto">
          <a:xfrm>
            <a:off x="7912100" y="1084263"/>
            <a:ext cx="990600" cy="1085850"/>
          </a:xfrm>
          <a:prstGeom prst="rect">
            <a:avLst/>
          </a:prstGeom>
          <a:noFill/>
          <a:ln w="9525">
            <a:noFill/>
            <a:miter lim="800000"/>
            <a:headEnd/>
            <a:tailEnd/>
          </a:ln>
        </p:spPr>
      </p:pic>
      <p:pic>
        <p:nvPicPr>
          <p:cNvPr id="26634" name="图片 10" descr="s04"/>
          <p:cNvPicPr>
            <a:picLocks noChangeAspect="1"/>
          </p:cNvPicPr>
          <p:nvPr/>
        </p:nvPicPr>
        <p:blipFill>
          <a:blip r:embed="rId12"/>
          <a:srcRect/>
          <a:stretch>
            <a:fillRect/>
          </a:stretch>
        </p:blipFill>
        <p:spPr bwMode="auto">
          <a:xfrm>
            <a:off x="10726738" y="1158875"/>
            <a:ext cx="1030287" cy="935038"/>
          </a:xfrm>
          <a:prstGeom prst="rect">
            <a:avLst/>
          </a:prstGeom>
          <a:noFill/>
          <a:ln w="9525">
            <a:noFill/>
            <a:miter lim="800000"/>
            <a:headEnd/>
            <a:tailEnd/>
          </a:ln>
        </p:spPr>
      </p:pic>
      <p:pic>
        <p:nvPicPr>
          <p:cNvPr id="26635" name="图片 11" descr="1"/>
          <p:cNvPicPr>
            <a:picLocks noChangeAspect="1"/>
          </p:cNvPicPr>
          <p:nvPr/>
        </p:nvPicPr>
        <p:blipFill>
          <a:blip r:embed="rId13"/>
          <a:srcRect/>
          <a:stretch>
            <a:fillRect/>
          </a:stretch>
        </p:blipFill>
        <p:spPr bwMode="auto">
          <a:xfrm>
            <a:off x="4743450" y="1041400"/>
            <a:ext cx="795338" cy="1089025"/>
          </a:xfrm>
          <a:prstGeom prst="rect">
            <a:avLst/>
          </a:prstGeom>
          <a:noFill/>
          <a:ln w="9525">
            <a:noFill/>
            <a:miter lim="800000"/>
            <a:headEnd/>
            <a:tailEnd/>
          </a:ln>
        </p:spPr>
      </p:pic>
      <p:pic>
        <p:nvPicPr>
          <p:cNvPr id="26636" name="图片 14" descr="s03"/>
          <p:cNvPicPr>
            <a:picLocks noChangeAspect="1"/>
          </p:cNvPicPr>
          <p:nvPr/>
        </p:nvPicPr>
        <p:blipFill>
          <a:blip r:embed="rId14"/>
          <a:srcRect/>
          <a:stretch>
            <a:fillRect/>
          </a:stretch>
        </p:blipFill>
        <p:spPr bwMode="auto">
          <a:xfrm>
            <a:off x="9156700" y="1139825"/>
            <a:ext cx="1071563" cy="890588"/>
          </a:xfrm>
          <a:prstGeom prst="rect">
            <a:avLst/>
          </a:prstGeom>
          <a:noFill/>
          <a:ln w="9525">
            <a:noFill/>
            <a:miter lim="800000"/>
            <a:headEnd/>
            <a:tailEnd/>
          </a:ln>
        </p:spPr>
      </p:pic>
      <p:pic>
        <p:nvPicPr>
          <p:cNvPr id="26637" name="图片 15" descr="5"/>
          <p:cNvPicPr>
            <a:picLocks noChangeAspect="1"/>
          </p:cNvPicPr>
          <p:nvPr/>
        </p:nvPicPr>
        <p:blipFill>
          <a:blip r:embed="rId15"/>
          <a:srcRect/>
          <a:stretch>
            <a:fillRect/>
          </a:stretch>
        </p:blipFill>
        <p:spPr bwMode="auto">
          <a:xfrm>
            <a:off x="5629275" y="1069975"/>
            <a:ext cx="935038" cy="1114425"/>
          </a:xfrm>
          <a:prstGeom prst="rect">
            <a:avLst/>
          </a:prstGeom>
          <a:noFill/>
          <a:ln w="9525">
            <a:noFill/>
            <a:miter lim="800000"/>
            <a:headEnd/>
            <a:tailEnd/>
          </a:ln>
        </p:spPr>
      </p:pic>
      <p:pic>
        <p:nvPicPr>
          <p:cNvPr id="26638" name="图片 16" descr="6"/>
          <p:cNvPicPr>
            <a:picLocks noChangeAspect="1"/>
          </p:cNvPicPr>
          <p:nvPr/>
        </p:nvPicPr>
        <p:blipFill>
          <a:blip r:embed="rId16"/>
          <a:srcRect/>
          <a:stretch>
            <a:fillRect/>
          </a:stretch>
        </p:blipFill>
        <p:spPr bwMode="auto">
          <a:xfrm>
            <a:off x="6807200" y="1084263"/>
            <a:ext cx="860425" cy="1046162"/>
          </a:xfrm>
          <a:prstGeom prst="rect">
            <a:avLst/>
          </a:prstGeom>
          <a:noFill/>
          <a:ln w="9525">
            <a:noFill/>
            <a:miter lim="800000"/>
            <a:headEnd/>
            <a:tailEnd/>
          </a:ln>
        </p:spPr>
      </p:pic>
      <p:pic>
        <p:nvPicPr>
          <p:cNvPr id="26639" name="图片 18" descr="8"/>
          <p:cNvPicPr>
            <a:picLocks noChangeAspect="1"/>
          </p:cNvPicPr>
          <p:nvPr/>
        </p:nvPicPr>
        <p:blipFill>
          <a:blip r:embed="rId17"/>
          <a:srcRect/>
          <a:stretch>
            <a:fillRect/>
          </a:stretch>
        </p:blipFill>
        <p:spPr bwMode="auto">
          <a:xfrm>
            <a:off x="2484438" y="2266950"/>
            <a:ext cx="1073150" cy="1366838"/>
          </a:xfrm>
          <a:prstGeom prst="rect">
            <a:avLst/>
          </a:prstGeom>
          <a:noFill/>
          <a:ln w="9525">
            <a:noFill/>
            <a:miter lim="800000"/>
            <a:headEnd/>
            <a:tailEnd/>
          </a:ln>
        </p:spPr>
      </p:pic>
      <p:pic>
        <p:nvPicPr>
          <p:cNvPr id="26640" name="图片 19" descr="9"/>
          <p:cNvPicPr>
            <a:picLocks noChangeAspect="1"/>
          </p:cNvPicPr>
          <p:nvPr/>
        </p:nvPicPr>
        <p:blipFill>
          <a:blip r:embed="rId18"/>
          <a:srcRect/>
          <a:stretch>
            <a:fillRect/>
          </a:stretch>
        </p:blipFill>
        <p:spPr bwMode="auto">
          <a:xfrm>
            <a:off x="3689350" y="2333625"/>
            <a:ext cx="939800" cy="1277938"/>
          </a:xfrm>
          <a:prstGeom prst="rect">
            <a:avLst/>
          </a:prstGeom>
          <a:noFill/>
          <a:ln w="9525">
            <a:noFill/>
            <a:miter lim="800000"/>
            <a:headEnd/>
            <a:tailEnd/>
          </a:ln>
        </p:spPr>
      </p:pic>
      <p:pic>
        <p:nvPicPr>
          <p:cNvPr id="26641" name="图片 24" descr="tlso-f1"/>
          <p:cNvPicPr>
            <a:picLocks noChangeAspect="1"/>
          </p:cNvPicPr>
          <p:nvPr/>
        </p:nvPicPr>
        <p:blipFill>
          <a:blip r:embed="rId19"/>
          <a:srcRect/>
          <a:stretch>
            <a:fillRect/>
          </a:stretch>
        </p:blipFill>
        <p:spPr bwMode="auto">
          <a:xfrm>
            <a:off x="4846638" y="2235200"/>
            <a:ext cx="1071562" cy="1430338"/>
          </a:xfrm>
          <a:prstGeom prst="rect">
            <a:avLst/>
          </a:prstGeom>
          <a:noFill/>
          <a:ln w="9525">
            <a:noFill/>
            <a:miter lim="800000"/>
            <a:headEnd/>
            <a:tailEnd/>
          </a:ln>
        </p:spPr>
      </p:pic>
      <p:pic>
        <p:nvPicPr>
          <p:cNvPr id="26642" name="图片 25" descr="tlso-f2"/>
          <p:cNvPicPr>
            <a:picLocks noChangeAspect="1"/>
          </p:cNvPicPr>
          <p:nvPr/>
        </p:nvPicPr>
        <p:blipFill>
          <a:blip r:embed="rId20"/>
          <a:srcRect/>
          <a:stretch>
            <a:fillRect/>
          </a:stretch>
        </p:blipFill>
        <p:spPr bwMode="auto">
          <a:xfrm>
            <a:off x="7453313" y="2274888"/>
            <a:ext cx="968375" cy="1430337"/>
          </a:xfrm>
          <a:prstGeom prst="rect">
            <a:avLst/>
          </a:prstGeom>
          <a:noFill/>
          <a:ln w="9525">
            <a:noFill/>
            <a:miter lim="800000"/>
            <a:headEnd/>
            <a:tailEnd/>
          </a:ln>
        </p:spPr>
      </p:pic>
      <p:pic>
        <p:nvPicPr>
          <p:cNvPr id="26643" name="图片 26" descr="tlso-f3"/>
          <p:cNvPicPr>
            <a:picLocks noChangeAspect="1"/>
          </p:cNvPicPr>
          <p:nvPr/>
        </p:nvPicPr>
        <p:blipFill>
          <a:blip r:embed="rId21"/>
          <a:srcRect/>
          <a:stretch>
            <a:fillRect/>
          </a:stretch>
        </p:blipFill>
        <p:spPr bwMode="auto">
          <a:xfrm>
            <a:off x="5994400" y="2235200"/>
            <a:ext cx="1211263" cy="1439863"/>
          </a:xfrm>
          <a:prstGeom prst="rect">
            <a:avLst/>
          </a:prstGeom>
          <a:noFill/>
          <a:ln w="9525">
            <a:noFill/>
            <a:miter lim="800000"/>
            <a:headEnd/>
            <a:tailEnd/>
          </a:ln>
        </p:spPr>
      </p:pic>
      <p:pic>
        <p:nvPicPr>
          <p:cNvPr id="26644" name="图片 30" descr="tlso-m1"/>
          <p:cNvPicPr>
            <a:picLocks noChangeAspect="1"/>
          </p:cNvPicPr>
          <p:nvPr/>
        </p:nvPicPr>
        <p:blipFill>
          <a:blip r:embed="rId22"/>
          <a:srcRect/>
          <a:stretch>
            <a:fillRect/>
          </a:stretch>
        </p:blipFill>
        <p:spPr bwMode="auto">
          <a:xfrm>
            <a:off x="9734550" y="2333625"/>
            <a:ext cx="992188" cy="1470025"/>
          </a:xfrm>
          <a:prstGeom prst="rect">
            <a:avLst/>
          </a:prstGeom>
          <a:noFill/>
          <a:ln w="9525">
            <a:noFill/>
            <a:miter lim="800000"/>
            <a:headEnd/>
            <a:tailEnd/>
          </a:ln>
        </p:spPr>
      </p:pic>
      <p:pic>
        <p:nvPicPr>
          <p:cNvPr id="26645" name="图片 34" descr="tlso-m2-2"/>
          <p:cNvPicPr>
            <a:picLocks noChangeAspect="1"/>
          </p:cNvPicPr>
          <p:nvPr/>
        </p:nvPicPr>
        <p:blipFill>
          <a:blip r:embed="rId23"/>
          <a:srcRect/>
          <a:stretch>
            <a:fillRect/>
          </a:stretch>
        </p:blipFill>
        <p:spPr bwMode="auto">
          <a:xfrm>
            <a:off x="10945813" y="2382838"/>
            <a:ext cx="973137" cy="1420812"/>
          </a:xfrm>
          <a:prstGeom prst="rect">
            <a:avLst/>
          </a:prstGeom>
          <a:noFill/>
          <a:ln w="9525">
            <a:noFill/>
            <a:miter lim="800000"/>
            <a:headEnd/>
            <a:tailEnd/>
          </a:ln>
        </p:spPr>
      </p:pic>
      <p:pic>
        <p:nvPicPr>
          <p:cNvPr id="26646" name="图片 40" descr="lso-a1"/>
          <p:cNvPicPr>
            <a:picLocks noChangeAspect="1"/>
          </p:cNvPicPr>
          <p:nvPr/>
        </p:nvPicPr>
        <p:blipFill>
          <a:blip r:embed="rId24"/>
          <a:srcRect/>
          <a:stretch>
            <a:fillRect/>
          </a:stretch>
        </p:blipFill>
        <p:spPr bwMode="auto">
          <a:xfrm>
            <a:off x="8604250" y="2230438"/>
            <a:ext cx="950913" cy="1484312"/>
          </a:xfrm>
          <a:prstGeom prst="rect">
            <a:avLst/>
          </a:prstGeom>
          <a:noFill/>
          <a:ln w="9525">
            <a:noFill/>
            <a:miter lim="800000"/>
            <a:headEnd/>
            <a:tailEnd/>
          </a:ln>
        </p:spPr>
      </p:pic>
      <p:sp>
        <p:nvSpPr>
          <p:cNvPr id="42" name="矩形 41"/>
          <p:cNvSpPr/>
          <p:nvPr>
            <p:custDataLst>
              <p:tags r:id="rId7"/>
            </p:custDataLst>
          </p:nvPr>
        </p:nvSpPr>
        <p:spPr>
          <a:xfrm>
            <a:off x="1211263" y="4151313"/>
            <a:ext cx="2636837" cy="415925"/>
          </a:xfrm>
          <a:prstGeom prst="rect">
            <a:avLst/>
          </a:prstGeom>
          <a:solidFill>
            <a:schemeClr val="accent1"/>
          </a:solidFill>
        </p:spPr>
        <p:txBody>
          <a:bodyPr>
            <a:normAutofit fontScale="70000"/>
          </a:bodyPr>
          <a:lstStyle/>
          <a:p>
            <a:pPr fontAlgn="auto">
              <a:lnSpc>
                <a:spcPct val="90000"/>
              </a:lnSpc>
              <a:spcBef>
                <a:spcPts val="0"/>
              </a:spcBef>
              <a:spcAft>
                <a:spcPts val="0"/>
              </a:spcAft>
              <a:defRPr/>
            </a:pPr>
            <a:r>
              <a:rPr lang="zh-CN" altLang="en-US" sz="2800" b="1">
                <a:solidFill>
                  <a:srgbClr val="FFC000"/>
                </a:solidFill>
                <a:latin typeface="楷体" charset="0"/>
                <a:ea typeface="楷体" charset="0"/>
                <a:cs typeface="+mj-cs"/>
                <a:sym typeface="+mn-ea"/>
              </a:rPr>
              <a:t>可调式腰椎固定支具</a:t>
            </a:r>
            <a:endParaRPr lang="zh-CN" altLang="en-US" sz="2800">
              <a:latin typeface="+mn-lt"/>
              <a:ea typeface="+mn-ea"/>
              <a:sym typeface="+mn-ea"/>
            </a:endParaRPr>
          </a:p>
        </p:txBody>
      </p:sp>
      <p:pic>
        <p:nvPicPr>
          <p:cNvPr id="26648" name="图片 43" descr="lso01"/>
          <p:cNvPicPr>
            <a:picLocks noChangeAspect="1"/>
          </p:cNvPicPr>
          <p:nvPr/>
        </p:nvPicPr>
        <p:blipFill>
          <a:blip r:embed="rId25"/>
          <a:srcRect/>
          <a:stretch>
            <a:fillRect/>
          </a:stretch>
        </p:blipFill>
        <p:spPr bwMode="auto">
          <a:xfrm>
            <a:off x="3963988" y="3927475"/>
            <a:ext cx="1084262" cy="1296988"/>
          </a:xfrm>
          <a:prstGeom prst="rect">
            <a:avLst/>
          </a:prstGeom>
          <a:noFill/>
          <a:ln w="9525">
            <a:noFill/>
            <a:miter lim="800000"/>
            <a:headEnd/>
            <a:tailEnd/>
          </a:ln>
        </p:spPr>
      </p:pic>
      <p:pic>
        <p:nvPicPr>
          <p:cNvPr id="26649" name="图片 44" descr="koa2o1"/>
          <p:cNvPicPr>
            <a:picLocks noChangeAspect="1"/>
          </p:cNvPicPr>
          <p:nvPr/>
        </p:nvPicPr>
        <p:blipFill>
          <a:blip r:embed="rId26"/>
          <a:srcRect l="-1073" t="-1871" b="22116"/>
          <a:stretch>
            <a:fillRect/>
          </a:stretch>
        </p:blipFill>
        <p:spPr bwMode="auto">
          <a:xfrm>
            <a:off x="5375275" y="5335588"/>
            <a:ext cx="1081088" cy="1449387"/>
          </a:xfrm>
          <a:prstGeom prst="rect">
            <a:avLst/>
          </a:prstGeom>
          <a:noFill/>
          <a:ln w="9525">
            <a:noFill/>
            <a:miter lim="800000"/>
            <a:headEnd/>
            <a:tailEnd/>
          </a:ln>
        </p:spPr>
      </p:pic>
      <p:pic>
        <p:nvPicPr>
          <p:cNvPr id="26650" name="图片 46" descr="ko2-1"/>
          <p:cNvPicPr>
            <a:picLocks noChangeAspect="1"/>
          </p:cNvPicPr>
          <p:nvPr/>
        </p:nvPicPr>
        <p:blipFill>
          <a:blip r:embed="rId27"/>
          <a:srcRect/>
          <a:stretch>
            <a:fillRect/>
          </a:stretch>
        </p:blipFill>
        <p:spPr bwMode="auto">
          <a:xfrm>
            <a:off x="3398838" y="5346700"/>
            <a:ext cx="1784350" cy="1336675"/>
          </a:xfrm>
          <a:prstGeom prst="rect">
            <a:avLst/>
          </a:prstGeom>
          <a:noFill/>
          <a:ln w="9525">
            <a:noFill/>
            <a:miter lim="800000"/>
            <a:headEnd/>
            <a:tailEnd/>
          </a:ln>
        </p:spPr>
      </p:pic>
      <p:pic>
        <p:nvPicPr>
          <p:cNvPr id="26651" name="图片 49" descr="lso-b1"/>
          <p:cNvPicPr>
            <a:picLocks noChangeAspect="1"/>
          </p:cNvPicPr>
          <p:nvPr/>
        </p:nvPicPr>
        <p:blipFill>
          <a:blip r:embed="rId28"/>
          <a:srcRect/>
          <a:stretch>
            <a:fillRect/>
          </a:stretch>
        </p:blipFill>
        <p:spPr bwMode="auto">
          <a:xfrm>
            <a:off x="7600950" y="3927475"/>
            <a:ext cx="1003300" cy="1212850"/>
          </a:xfrm>
          <a:prstGeom prst="rect">
            <a:avLst/>
          </a:prstGeom>
          <a:noFill/>
          <a:ln w="9525">
            <a:noFill/>
            <a:miter lim="800000"/>
            <a:headEnd/>
            <a:tailEnd/>
          </a:ln>
        </p:spPr>
      </p:pic>
      <p:pic>
        <p:nvPicPr>
          <p:cNvPr id="26652" name="图片 53" descr="LSO-II01"/>
          <p:cNvPicPr>
            <a:picLocks noChangeAspect="1"/>
          </p:cNvPicPr>
          <p:nvPr/>
        </p:nvPicPr>
        <p:blipFill>
          <a:blip r:embed="rId29"/>
          <a:srcRect/>
          <a:stretch>
            <a:fillRect/>
          </a:stretch>
        </p:blipFill>
        <p:spPr bwMode="auto">
          <a:xfrm>
            <a:off x="5248275" y="3933825"/>
            <a:ext cx="1090613" cy="1290638"/>
          </a:xfrm>
          <a:prstGeom prst="rect">
            <a:avLst/>
          </a:prstGeom>
          <a:noFill/>
          <a:ln w="9525">
            <a:noFill/>
            <a:miter lim="800000"/>
            <a:headEnd/>
            <a:tailEnd/>
          </a:ln>
        </p:spPr>
      </p:pic>
      <p:pic>
        <p:nvPicPr>
          <p:cNvPr id="26653" name="图片 56" descr="LSO-II03"/>
          <p:cNvPicPr>
            <a:picLocks noChangeAspect="1"/>
          </p:cNvPicPr>
          <p:nvPr/>
        </p:nvPicPr>
        <p:blipFill>
          <a:blip r:embed="rId30"/>
          <a:srcRect/>
          <a:stretch>
            <a:fillRect/>
          </a:stretch>
        </p:blipFill>
        <p:spPr bwMode="auto">
          <a:xfrm>
            <a:off x="6456363" y="3979863"/>
            <a:ext cx="996950" cy="1198562"/>
          </a:xfrm>
          <a:prstGeom prst="rect">
            <a:avLst/>
          </a:prstGeom>
          <a:noFill/>
          <a:ln w="9525">
            <a:noFill/>
            <a:miter lim="800000"/>
            <a:headEnd/>
            <a:tailEnd/>
          </a:ln>
        </p:spPr>
      </p:pic>
      <p:pic>
        <p:nvPicPr>
          <p:cNvPr id="26654" name="图片 58" descr="LSO-II04"/>
          <p:cNvPicPr>
            <a:picLocks noChangeAspect="1"/>
          </p:cNvPicPr>
          <p:nvPr/>
        </p:nvPicPr>
        <p:blipFill>
          <a:blip r:embed="rId31"/>
          <a:srcRect/>
          <a:stretch>
            <a:fillRect/>
          </a:stretch>
        </p:blipFill>
        <p:spPr bwMode="auto">
          <a:xfrm>
            <a:off x="8250238" y="-242888"/>
            <a:ext cx="1039812" cy="1284288"/>
          </a:xfrm>
          <a:prstGeom prst="rect">
            <a:avLst/>
          </a:prstGeom>
          <a:noFill/>
          <a:ln w="9525">
            <a:noFill/>
            <a:miter lim="800000"/>
            <a:headEnd/>
            <a:tailEnd/>
          </a:ln>
        </p:spPr>
      </p:pic>
      <p:pic>
        <p:nvPicPr>
          <p:cNvPr id="26655" name="图片 59" descr="LSO-II05"/>
          <p:cNvPicPr>
            <a:picLocks noChangeAspect="1"/>
          </p:cNvPicPr>
          <p:nvPr/>
        </p:nvPicPr>
        <p:blipFill>
          <a:blip r:embed="rId32"/>
          <a:srcRect/>
          <a:stretch>
            <a:fillRect/>
          </a:stretch>
        </p:blipFill>
        <p:spPr bwMode="auto">
          <a:xfrm>
            <a:off x="10244138" y="-330200"/>
            <a:ext cx="1109662" cy="1263650"/>
          </a:xfrm>
          <a:prstGeom prst="rect">
            <a:avLst/>
          </a:prstGeom>
          <a:noFill/>
          <a:ln w="9525">
            <a:noFill/>
            <a:miter lim="800000"/>
            <a:headEnd/>
            <a:tailEnd/>
          </a:ln>
        </p:spPr>
      </p:pic>
      <p:pic>
        <p:nvPicPr>
          <p:cNvPr id="26656" name="图片 60" descr="LSO-II06"/>
          <p:cNvPicPr>
            <a:picLocks noChangeAspect="1"/>
          </p:cNvPicPr>
          <p:nvPr/>
        </p:nvPicPr>
        <p:blipFill>
          <a:blip r:embed="rId33"/>
          <a:srcRect t="32326" b="-3375"/>
          <a:stretch>
            <a:fillRect/>
          </a:stretch>
        </p:blipFill>
        <p:spPr bwMode="auto">
          <a:xfrm>
            <a:off x="8804275" y="3948113"/>
            <a:ext cx="1031875" cy="1217612"/>
          </a:xfrm>
          <a:prstGeom prst="rect">
            <a:avLst/>
          </a:prstGeom>
          <a:noFill/>
          <a:ln w="9525">
            <a:noFill/>
            <a:miter lim="800000"/>
            <a:headEnd/>
            <a:tailEnd/>
          </a:ln>
        </p:spPr>
      </p:pic>
      <p:pic>
        <p:nvPicPr>
          <p:cNvPr id="26657" name="图片 62" descr="lso01-high2"/>
          <p:cNvPicPr>
            <a:picLocks noChangeAspect="1"/>
          </p:cNvPicPr>
          <p:nvPr/>
        </p:nvPicPr>
        <p:blipFill>
          <a:blip r:embed="rId34"/>
          <a:srcRect/>
          <a:stretch>
            <a:fillRect/>
          </a:stretch>
        </p:blipFill>
        <p:spPr bwMode="auto">
          <a:xfrm>
            <a:off x="9969500" y="3979863"/>
            <a:ext cx="976313" cy="1233487"/>
          </a:xfrm>
          <a:prstGeom prst="rect">
            <a:avLst/>
          </a:prstGeom>
          <a:noFill/>
          <a:ln w="9525">
            <a:noFill/>
            <a:miter lim="800000"/>
            <a:headEnd/>
            <a:tailEnd/>
          </a:ln>
        </p:spPr>
      </p:pic>
      <p:pic>
        <p:nvPicPr>
          <p:cNvPr id="26658" name="图片 63" descr="lso1"/>
          <p:cNvPicPr>
            <a:picLocks noChangeAspect="1"/>
          </p:cNvPicPr>
          <p:nvPr/>
        </p:nvPicPr>
        <p:blipFill>
          <a:blip r:embed="rId35"/>
          <a:srcRect/>
          <a:stretch>
            <a:fillRect/>
          </a:stretch>
        </p:blipFill>
        <p:spPr bwMode="auto">
          <a:xfrm>
            <a:off x="11123613" y="3943350"/>
            <a:ext cx="955675" cy="1308100"/>
          </a:xfrm>
          <a:prstGeom prst="rect">
            <a:avLst/>
          </a:prstGeom>
          <a:noFill/>
          <a:ln w="9525">
            <a:noFill/>
            <a:miter lim="800000"/>
            <a:headEnd/>
            <a:tailEnd/>
          </a:ln>
        </p:spPr>
      </p:pic>
      <p:pic>
        <p:nvPicPr>
          <p:cNvPr id="26659" name="图片 69"/>
          <p:cNvPicPr>
            <a:picLocks noChangeAspect="1"/>
          </p:cNvPicPr>
          <p:nvPr/>
        </p:nvPicPr>
        <p:blipFill>
          <a:blip r:embed="rId36"/>
          <a:srcRect/>
          <a:stretch>
            <a:fillRect/>
          </a:stretch>
        </p:blipFill>
        <p:spPr bwMode="auto">
          <a:xfrm>
            <a:off x="838200" y="5438775"/>
            <a:ext cx="1244600" cy="1244600"/>
          </a:xfrm>
          <a:prstGeom prst="rect">
            <a:avLst/>
          </a:prstGeom>
          <a:noFill/>
          <a:ln w="9525">
            <a:noFill/>
            <a:miter lim="800000"/>
            <a:headEnd/>
            <a:tailEnd/>
          </a:ln>
        </p:spPr>
      </p:pic>
      <p:pic>
        <p:nvPicPr>
          <p:cNvPr id="26660" name="图片 70" descr="KO-I全长02"/>
          <p:cNvPicPr>
            <a:picLocks noChangeAspect="1"/>
          </p:cNvPicPr>
          <p:nvPr/>
        </p:nvPicPr>
        <p:blipFill>
          <a:blip r:embed="rId37"/>
          <a:srcRect/>
          <a:stretch>
            <a:fillRect/>
          </a:stretch>
        </p:blipFill>
        <p:spPr bwMode="auto">
          <a:xfrm>
            <a:off x="2341563" y="4787900"/>
            <a:ext cx="911225" cy="1895475"/>
          </a:xfrm>
          <a:prstGeom prst="rect">
            <a:avLst/>
          </a:prstGeom>
          <a:noFill/>
          <a:ln w="9525">
            <a:noFill/>
            <a:miter lim="800000"/>
            <a:headEnd/>
            <a:tailEnd/>
          </a:ln>
        </p:spPr>
      </p:pic>
      <p:sp>
        <p:nvSpPr>
          <p:cNvPr id="72" name="文本框 71"/>
          <p:cNvSpPr txBox="1"/>
          <p:nvPr/>
        </p:nvSpPr>
        <p:spPr>
          <a:xfrm>
            <a:off x="90488" y="4962525"/>
            <a:ext cx="2251075" cy="342900"/>
          </a:xfrm>
          <a:prstGeom prst="rect">
            <a:avLst/>
          </a:prstGeom>
          <a:solidFill>
            <a:schemeClr val="accent1"/>
          </a:solidFill>
        </p:spPr>
        <p:txBody>
          <a:bodyPr wrap="none">
            <a:spAutoFit/>
          </a:bodyPr>
          <a:lstStyle/>
          <a:p>
            <a:pPr fontAlgn="auto">
              <a:lnSpc>
                <a:spcPct val="90000"/>
              </a:lnSpc>
              <a:spcBef>
                <a:spcPts val="0"/>
              </a:spcBef>
              <a:spcAft>
                <a:spcPts val="0"/>
              </a:spcAft>
              <a:defRPr/>
            </a:pPr>
            <a:r>
              <a:rPr lang="zh-CN" altLang="en-US" b="1">
                <a:solidFill>
                  <a:srgbClr val="FFC000"/>
                </a:solidFill>
                <a:latin typeface="楷体" charset="0"/>
                <a:ea typeface="楷体" charset="0"/>
                <a:cs typeface="+mj-cs"/>
                <a:sym typeface="+mn-ea"/>
              </a:rPr>
              <a:t>可调式膝关节定支具</a:t>
            </a:r>
            <a:endParaRPr lang="zh-CN" altLang="en-US">
              <a:latin typeface="+mn-lt"/>
              <a:ea typeface="+mn-ea"/>
            </a:endParaRPr>
          </a:p>
        </p:txBody>
      </p:sp>
      <p:pic>
        <p:nvPicPr>
          <p:cNvPr id="26662" name="图片 72" descr="KO2-b2侧"/>
          <p:cNvPicPr>
            <a:picLocks noChangeAspect="1"/>
          </p:cNvPicPr>
          <p:nvPr/>
        </p:nvPicPr>
        <p:blipFill>
          <a:blip r:embed="rId38"/>
          <a:srcRect/>
          <a:stretch>
            <a:fillRect/>
          </a:stretch>
        </p:blipFill>
        <p:spPr bwMode="auto">
          <a:xfrm>
            <a:off x="7600950" y="5305425"/>
            <a:ext cx="955675" cy="1406525"/>
          </a:xfrm>
          <a:prstGeom prst="rect">
            <a:avLst/>
          </a:prstGeom>
          <a:noFill/>
          <a:ln w="9525">
            <a:noFill/>
            <a:miter lim="800000"/>
            <a:headEnd/>
            <a:tailEnd/>
          </a:ln>
        </p:spPr>
      </p:pic>
      <p:pic>
        <p:nvPicPr>
          <p:cNvPr id="26663" name="图片 75" descr="KO2-Y2侧0"/>
          <p:cNvPicPr>
            <a:picLocks noChangeAspect="1"/>
          </p:cNvPicPr>
          <p:nvPr/>
        </p:nvPicPr>
        <p:blipFill>
          <a:blip r:embed="rId39"/>
          <a:srcRect/>
          <a:stretch>
            <a:fillRect/>
          </a:stretch>
        </p:blipFill>
        <p:spPr bwMode="auto">
          <a:xfrm>
            <a:off x="6564313" y="5365750"/>
            <a:ext cx="860425" cy="1460500"/>
          </a:xfrm>
          <a:prstGeom prst="rect">
            <a:avLst/>
          </a:prstGeom>
          <a:noFill/>
          <a:ln w="9525">
            <a:noFill/>
            <a:miter lim="800000"/>
            <a:headEnd/>
            <a:tailEnd/>
          </a:ln>
        </p:spPr>
      </p:pic>
      <p:pic>
        <p:nvPicPr>
          <p:cNvPr id="26664" name="图片 78"/>
          <p:cNvPicPr>
            <a:picLocks noChangeAspect="1"/>
          </p:cNvPicPr>
          <p:nvPr/>
        </p:nvPicPr>
        <p:blipFill>
          <a:blip r:embed="rId40"/>
          <a:srcRect l="10059" t="3949" r="-1649" b="-10873"/>
          <a:stretch>
            <a:fillRect/>
          </a:stretch>
        </p:blipFill>
        <p:spPr bwMode="auto">
          <a:xfrm>
            <a:off x="8759825" y="5335588"/>
            <a:ext cx="795338" cy="1570037"/>
          </a:xfrm>
          <a:prstGeom prst="rect">
            <a:avLst/>
          </a:prstGeom>
          <a:noFill/>
          <a:ln w="9525">
            <a:noFill/>
            <a:miter lim="800000"/>
            <a:headEnd/>
            <a:tailEnd/>
          </a:ln>
        </p:spPr>
      </p:pic>
      <p:pic>
        <p:nvPicPr>
          <p:cNvPr id="26665" name="图片 79"/>
          <p:cNvPicPr>
            <a:picLocks noChangeAspect="1"/>
          </p:cNvPicPr>
          <p:nvPr/>
        </p:nvPicPr>
        <p:blipFill>
          <a:blip r:embed="rId41"/>
          <a:srcRect/>
          <a:stretch>
            <a:fillRect/>
          </a:stretch>
        </p:blipFill>
        <p:spPr bwMode="auto">
          <a:xfrm>
            <a:off x="9634538" y="5346700"/>
            <a:ext cx="1489075" cy="1344613"/>
          </a:xfrm>
          <a:prstGeom prst="rect">
            <a:avLst/>
          </a:prstGeom>
          <a:noFill/>
          <a:ln w="9525">
            <a:noFill/>
            <a:miter lim="800000"/>
            <a:headEnd/>
            <a:tailEnd/>
          </a:ln>
        </p:spPr>
      </p:pic>
      <p:pic>
        <p:nvPicPr>
          <p:cNvPr id="26666" name="图片 80"/>
          <p:cNvPicPr>
            <a:picLocks noChangeAspect="1"/>
          </p:cNvPicPr>
          <p:nvPr/>
        </p:nvPicPr>
        <p:blipFill>
          <a:blip r:embed="rId42"/>
          <a:srcRect b="9531"/>
          <a:stretch>
            <a:fillRect/>
          </a:stretch>
        </p:blipFill>
        <p:spPr bwMode="auto">
          <a:xfrm>
            <a:off x="11123613" y="5303838"/>
            <a:ext cx="1035050" cy="1631950"/>
          </a:xfrm>
          <a:prstGeom prst="rect">
            <a:avLst/>
          </a:prstGeom>
          <a:noFill/>
          <a:ln w="9525">
            <a:noFill/>
            <a:miter lim="800000"/>
            <a:headEnd/>
            <a:tailEnd/>
          </a:ln>
        </p:spPr>
      </p:pic>
      <p:sp>
        <p:nvSpPr>
          <p:cNvPr id="8" name="矩形 7"/>
          <p:cNvSpPr/>
          <p:nvPr>
            <p:custDataLst>
              <p:tags r:id="rId8"/>
            </p:custDataLst>
          </p:nvPr>
        </p:nvSpPr>
        <p:spPr>
          <a:xfrm>
            <a:off x="-15875" y="-23813"/>
            <a:ext cx="3789363" cy="639763"/>
          </a:xfrm>
          <a:prstGeom prst="rect">
            <a:avLst/>
          </a:prstGeom>
          <a:solidFill>
            <a:schemeClr val="accent1"/>
          </a:solidFill>
        </p:spPr>
        <p:txBody>
          <a:bodyPr anchor="ctr">
            <a:normAutofit fontScale="50000"/>
          </a:bodyPr>
          <a:lstStyle/>
          <a:p>
            <a:pPr fontAlgn="auto">
              <a:lnSpc>
                <a:spcPct val="90000"/>
              </a:lnSpc>
              <a:spcBef>
                <a:spcPts val="0"/>
              </a:spcBef>
              <a:spcAft>
                <a:spcPts val="0"/>
              </a:spcAft>
              <a:defRPr/>
            </a:pPr>
            <a:r>
              <a:rPr lang="zh-CN" altLang="en-US" sz="4400" b="1" dirty="0">
                <a:solidFill>
                  <a:srgbClr val="FFC000"/>
                </a:solidFill>
                <a:latin typeface="楷体" charset="0"/>
                <a:ea typeface="楷体" charset="0"/>
                <a:cs typeface="+mj-cs"/>
                <a:sym typeface="Arial" pitchFamily="34" charset="0"/>
              </a:rPr>
              <a:t>可调式膝关节支具</a:t>
            </a:r>
            <a:r>
              <a:rPr lang="en-US" altLang="zh-CN" sz="4400" b="1" dirty="0">
                <a:solidFill>
                  <a:srgbClr val="FFC000"/>
                </a:solidFill>
                <a:latin typeface="楷体" charset="0"/>
                <a:ea typeface="楷体" charset="0"/>
                <a:cs typeface="+mj-cs"/>
                <a:sym typeface="Arial" pitchFamily="34" charset="0"/>
              </a:rPr>
              <a:t>II-OA</a:t>
            </a:r>
            <a:r>
              <a:rPr lang="zh-CN" altLang="en-US" sz="4400" b="1" dirty="0">
                <a:solidFill>
                  <a:srgbClr val="FFC000"/>
                </a:solidFill>
                <a:latin typeface="楷体" charset="0"/>
                <a:ea typeface="楷体" charset="0"/>
                <a:cs typeface="+mj-cs"/>
                <a:sym typeface="Arial" pitchFamily="34" charset="0"/>
              </a:rPr>
              <a:t>型</a:t>
            </a:r>
            <a:endParaRPr lang="zh-CN" altLang="en-US" sz="4400">
              <a:latin typeface="+mj-lt"/>
              <a:ea typeface="+mj-ea"/>
              <a:cs typeface="+mj-cs"/>
              <a:sym typeface="+mn-ea"/>
            </a:endParaRPr>
          </a:p>
        </p:txBody>
      </p:sp>
    </p:spTree>
    <p:custDataLst>
      <p:tags r:id="rId1"/>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3" name="矩形 2"/>
          <p:cNvSpPr/>
          <p:nvPr>
            <p:custDataLst>
              <p:tags r:id="rId2"/>
            </p:custDataLst>
          </p:nvPr>
        </p:nvSpPr>
        <p:spPr>
          <a:xfrm>
            <a:off x="52388" y="7938"/>
            <a:ext cx="4164012" cy="874712"/>
          </a:xfrm>
          <a:prstGeom prst="rect">
            <a:avLst/>
          </a:prstGeom>
          <a:solidFill>
            <a:schemeClr val="accent1"/>
          </a:solidFill>
        </p:spPr>
        <p:txBody>
          <a:bodyPr wrap="none" anchor="ctr">
            <a:normAutofit/>
          </a:bodyPr>
          <a:lstStyle/>
          <a:p>
            <a:pPr algn="ctr" fontAlgn="auto">
              <a:spcBef>
                <a:spcPts val="0"/>
              </a:spcBef>
              <a:spcAft>
                <a:spcPts val="0"/>
              </a:spcAft>
              <a:defRPr/>
            </a:pPr>
            <a:r>
              <a:rPr lang="zh-CN" altLang="en-US" sz="2400" b="1" dirty="0">
                <a:solidFill>
                  <a:srgbClr val="FFC000"/>
                </a:solidFill>
                <a:latin typeface="楷体" charset="0"/>
                <a:ea typeface="楷体" charset="0"/>
                <a:cs typeface="+mj-cs"/>
                <a:sym typeface="Arial" pitchFamily="34" charset="0"/>
              </a:rPr>
              <a:t>可调式膝关节支具</a:t>
            </a:r>
            <a:r>
              <a:rPr lang="en-US" altLang="zh-CN" sz="2400" b="1" dirty="0">
                <a:solidFill>
                  <a:srgbClr val="FFC000"/>
                </a:solidFill>
                <a:latin typeface="楷体" charset="0"/>
                <a:ea typeface="楷体" charset="0"/>
                <a:cs typeface="+mj-cs"/>
                <a:sym typeface="Arial" pitchFamily="34" charset="0"/>
              </a:rPr>
              <a:t>II-OA</a:t>
            </a:r>
            <a:r>
              <a:rPr lang="zh-CN" altLang="en-US" sz="2400" b="1" dirty="0">
                <a:solidFill>
                  <a:srgbClr val="FFC000"/>
                </a:solidFill>
                <a:latin typeface="楷体" charset="0"/>
                <a:ea typeface="楷体" charset="0"/>
                <a:cs typeface="+mj-cs"/>
                <a:sym typeface="Arial" pitchFamily="34" charset="0"/>
              </a:rPr>
              <a:t>型</a:t>
            </a:r>
          </a:p>
        </p:txBody>
      </p:sp>
      <p:pic>
        <p:nvPicPr>
          <p:cNvPr id="27651" name="图片 3"/>
          <p:cNvPicPr>
            <a:picLocks noChangeAspect="1"/>
          </p:cNvPicPr>
          <p:nvPr/>
        </p:nvPicPr>
        <p:blipFill>
          <a:blip r:embed="rId9"/>
          <a:srcRect/>
          <a:stretch>
            <a:fillRect/>
          </a:stretch>
        </p:blipFill>
        <p:spPr bwMode="auto">
          <a:xfrm>
            <a:off x="1419225" y="1884363"/>
            <a:ext cx="4381500" cy="2476500"/>
          </a:xfrm>
          <a:prstGeom prst="rect">
            <a:avLst/>
          </a:prstGeom>
          <a:noFill/>
          <a:ln w="9525">
            <a:noFill/>
            <a:miter lim="800000"/>
            <a:headEnd/>
            <a:tailEnd/>
          </a:ln>
        </p:spPr>
      </p:pic>
      <p:sp>
        <p:nvSpPr>
          <p:cNvPr id="6" name="右箭头 5"/>
          <p:cNvSpPr/>
          <p:nvPr/>
        </p:nvSpPr>
        <p:spPr>
          <a:xfrm>
            <a:off x="2828925" y="2190750"/>
            <a:ext cx="152400" cy="1238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 name="右箭头 6"/>
          <p:cNvSpPr/>
          <p:nvPr/>
        </p:nvSpPr>
        <p:spPr>
          <a:xfrm>
            <a:off x="2981325" y="3714750"/>
            <a:ext cx="200025" cy="76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左箭头 7"/>
          <p:cNvSpPr/>
          <p:nvPr/>
        </p:nvSpPr>
        <p:spPr>
          <a:xfrm>
            <a:off x="3676650" y="2981325"/>
            <a:ext cx="161925" cy="104775"/>
          </a:xfrm>
          <a:prstGeom prst="leftArrow">
            <a:avLst>
              <a:gd name="adj1" fmla="val 50000"/>
              <a:gd name="adj2" fmla="val 41212"/>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 name="任意多边形 9"/>
          <p:cNvSpPr/>
          <p:nvPr/>
        </p:nvSpPr>
        <p:spPr>
          <a:xfrm>
            <a:off x="2495550" y="3086100"/>
            <a:ext cx="136525" cy="71438"/>
          </a:xfrm>
          <a:custGeom>
            <a:avLst/>
            <a:gdLst>
              <a:gd name="connisteX0" fmla="*/ 923 w 137000"/>
              <a:gd name="connsiteY0" fmla="*/ 31349 h 71885"/>
              <a:gd name="connisteX1" fmla="*/ 77123 w 137000"/>
              <a:gd name="connsiteY1" fmla="*/ 2774 h 71885"/>
              <a:gd name="connisteX2" fmla="*/ 86648 w 137000"/>
              <a:gd name="connsiteY2" fmla="*/ 59924 h 71885"/>
              <a:gd name="connisteX3" fmla="*/ 134273 w 137000"/>
              <a:gd name="connsiteY3" fmla="*/ 21824 h 71885"/>
              <a:gd name="connisteX4" fmla="*/ 115223 w 137000"/>
              <a:gd name="connsiteY4" fmla="*/ 2774 h 71885"/>
              <a:gd name="connisteX5" fmla="*/ 19973 w 137000"/>
              <a:gd name="connsiteY5" fmla="*/ 69449 h 71885"/>
              <a:gd name="connisteX6" fmla="*/ 39023 w 137000"/>
              <a:gd name="connsiteY6" fmla="*/ 50399 h 71885"/>
              <a:gd name="connisteX7" fmla="*/ 923 w 137000"/>
              <a:gd name="connsiteY7" fmla="*/ 31349 h 71885"/>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Lst>
            <a:rect l="l" t="t" r="r" b="b"/>
            <a:pathLst>
              <a:path w="137000" h="71886">
                <a:moveTo>
                  <a:pt x="924" y="31350"/>
                </a:moveTo>
                <a:cubicBezTo>
                  <a:pt x="8544" y="21825"/>
                  <a:pt x="59979" y="-2940"/>
                  <a:pt x="77124" y="2775"/>
                </a:cubicBezTo>
                <a:cubicBezTo>
                  <a:pt x="94269" y="8490"/>
                  <a:pt x="75219" y="56115"/>
                  <a:pt x="86649" y="59925"/>
                </a:cubicBezTo>
                <a:cubicBezTo>
                  <a:pt x="98079" y="63735"/>
                  <a:pt x="128559" y="33255"/>
                  <a:pt x="134274" y="21825"/>
                </a:cubicBezTo>
                <a:cubicBezTo>
                  <a:pt x="139989" y="10395"/>
                  <a:pt x="138084" y="-6750"/>
                  <a:pt x="115224" y="2775"/>
                </a:cubicBezTo>
                <a:cubicBezTo>
                  <a:pt x="92364" y="12300"/>
                  <a:pt x="35214" y="59925"/>
                  <a:pt x="19974" y="69450"/>
                </a:cubicBezTo>
                <a:cubicBezTo>
                  <a:pt x="4734" y="78975"/>
                  <a:pt x="42834" y="58020"/>
                  <a:pt x="39024" y="50400"/>
                </a:cubicBezTo>
                <a:cubicBezTo>
                  <a:pt x="35214" y="42780"/>
                  <a:pt x="-6696" y="40875"/>
                  <a:pt x="924" y="31350"/>
                </a:cubicBezTo>
                <a:close/>
              </a:path>
            </a:pathLst>
          </a:cu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1" name="直接箭头连接符 10"/>
          <p:cNvCxnSpPr/>
          <p:nvPr/>
        </p:nvCxnSpPr>
        <p:spPr>
          <a:xfrm>
            <a:off x="2343150" y="2076450"/>
            <a:ext cx="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2362200" y="1781175"/>
            <a:ext cx="133350" cy="1304925"/>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cxnSp>
        <p:nvCxnSpPr>
          <p:cNvPr id="13" name="直接箭头连接符 12"/>
          <p:cNvCxnSpPr/>
          <p:nvPr/>
        </p:nvCxnSpPr>
        <p:spPr>
          <a:xfrm flipV="1">
            <a:off x="2459038" y="3219450"/>
            <a:ext cx="34925" cy="936625"/>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cxnSp>
        <p:nvCxnSpPr>
          <p:cNvPr id="14" name="直接箭头连接符 13"/>
          <p:cNvCxnSpPr/>
          <p:nvPr/>
        </p:nvCxnSpPr>
        <p:spPr>
          <a:xfrm>
            <a:off x="3292475" y="1862138"/>
            <a:ext cx="73025" cy="1223962"/>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cxnSp>
        <p:nvCxnSpPr>
          <p:cNvPr id="15" name="直接箭头连接符 14"/>
          <p:cNvCxnSpPr/>
          <p:nvPr/>
        </p:nvCxnSpPr>
        <p:spPr>
          <a:xfrm flipV="1">
            <a:off x="3371850" y="3190875"/>
            <a:ext cx="9525" cy="1000125"/>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sp>
        <p:nvSpPr>
          <p:cNvPr id="17" name="矩形 16"/>
          <p:cNvSpPr/>
          <p:nvPr>
            <p:custDataLst>
              <p:tags r:id="rId3"/>
            </p:custDataLst>
          </p:nvPr>
        </p:nvSpPr>
        <p:spPr>
          <a:xfrm>
            <a:off x="6535738" y="369888"/>
            <a:ext cx="3468687" cy="1411287"/>
          </a:xfrm>
          <a:prstGeom prst="rect">
            <a:avLst/>
          </a:prstGeom>
          <a:solidFill>
            <a:schemeClr val="accent1"/>
          </a:solidFill>
        </p:spPr>
        <p:txBody>
          <a:bodyPr wrap="none" anchor="ctr">
            <a:normAutofit/>
          </a:bodyPr>
          <a:lstStyle/>
          <a:p>
            <a:pPr fontAlgn="auto">
              <a:spcBef>
                <a:spcPts val="0"/>
              </a:spcBef>
              <a:spcAft>
                <a:spcPts val="0"/>
              </a:spcAft>
              <a:defRPr/>
            </a:pPr>
            <a:r>
              <a:rPr lang="zh-CN" altLang="en-US" sz="1600" b="1" dirty="0">
                <a:solidFill>
                  <a:srgbClr val="FFC000"/>
                </a:solidFill>
                <a:latin typeface="楷体" charset="0"/>
                <a:ea typeface="楷体" charset="0"/>
                <a:cs typeface="+mj-cs"/>
                <a:sym typeface="Arial" pitchFamily="34" charset="0"/>
              </a:rPr>
              <a:t>针对各类型膝关节股骨内、外侧髁</a:t>
            </a:r>
          </a:p>
          <a:p>
            <a:pPr fontAlgn="auto">
              <a:spcBef>
                <a:spcPts val="0"/>
              </a:spcBef>
              <a:spcAft>
                <a:spcPts val="0"/>
              </a:spcAft>
              <a:defRPr/>
            </a:pPr>
            <a:r>
              <a:rPr lang="zh-CN" altLang="en-US" sz="1600" b="1" dirty="0">
                <a:solidFill>
                  <a:srgbClr val="FFC000"/>
                </a:solidFill>
                <a:latin typeface="楷体" charset="0"/>
                <a:ea typeface="楷体" charset="0"/>
                <a:cs typeface="+mj-cs"/>
                <a:sym typeface="Arial" pitchFamily="34" charset="0"/>
              </a:rPr>
              <a:t>及胫骨平台骨性病损</a:t>
            </a:r>
          </a:p>
        </p:txBody>
      </p:sp>
      <p:sp>
        <p:nvSpPr>
          <p:cNvPr id="18" name="矩形 17"/>
          <p:cNvSpPr/>
          <p:nvPr>
            <p:custDataLst>
              <p:tags r:id="rId4"/>
            </p:custDataLst>
          </p:nvPr>
        </p:nvSpPr>
        <p:spPr>
          <a:xfrm>
            <a:off x="6673850" y="2076450"/>
            <a:ext cx="3468688" cy="1411288"/>
          </a:xfrm>
          <a:prstGeom prst="rect">
            <a:avLst/>
          </a:prstGeom>
          <a:solidFill>
            <a:schemeClr val="accent1"/>
          </a:solidFill>
        </p:spPr>
        <p:txBody>
          <a:bodyPr wrap="none" anchor="ctr">
            <a:normAutofit/>
          </a:bodyPr>
          <a:lstStyle/>
          <a:p>
            <a:pPr fontAlgn="auto">
              <a:spcBef>
                <a:spcPts val="0"/>
              </a:spcBef>
              <a:spcAft>
                <a:spcPts val="0"/>
              </a:spcAft>
              <a:defRPr/>
            </a:pPr>
            <a:r>
              <a:rPr lang="zh-CN" altLang="en-US" sz="1600" b="1" dirty="0">
                <a:solidFill>
                  <a:srgbClr val="FFC000"/>
                </a:solidFill>
                <a:latin typeface="楷体" charset="0"/>
                <a:ea typeface="楷体" charset="0"/>
                <a:cs typeface="+mj-cs"/>
                <a:sym typeface="Arial" pitchFamily="34" charset="0"/>
              </a:rPr>
              <a:t>根据三点作用力原理定点加压，改变</a:t>
            </a:r>
          </a:p>
          <a:p>
            <a:pPr fontAlgn="auto">
              <a:spcBef>
                <a:spcPts val="0"/>
              </a:spcBef>
              <a:spcAft>
                <a:spcPts val="0"/>
              </a:spcAft>
              <a:defRPr/>
            </a:pPr>
            <a:r>
              <a:rPr lang="zh-CN" altLang="en-US" sz="1600" b="1" dirty="0">
                <a:solidFill>
                  <a:srgbClr val="FFC000"/>
                </a:solidFill>
                <a:latin typeface="楷体" charset="0"/>
                <a:ea typeface="楷体" charset="0"/>
                <a:cs typeface="+mj-cs"/>
                <a:sym typeface="Arial" pitchFamily="34" charset="0"/>
              </a:rPr>
              <a:t>下肢负重力线，减轻病损区域压迫磨</a:t>
            </a:r>
          </a:p>
          <a:p>
            <a:pPr fontAlgn="auto">
              <a:spcBef>
                <a:spcPts val="0"/>
              </a:spcBef>
              <a:spcAft>
                <a:spcPts val="0"/>
              </a:spcAft>
              <a:defRPr/>
            </a:pPr>
            <a:r>
              <a:rPr lang="zh-CN" altLang="en-US" sz="1600" b="1" dirty="0">
                <a:solidFill>
                  <a:srgbClr val="FFC000"/>
                </a:solidFill>
                <a:latin typeface="楷体" charset="0"/>
                <a:ea typeface="楷体" charset="0"/>
                <a:cs typeface="+mj-cs"/>
                <a:sym typeface="Arial" pitchFamily="34" charset="0"/>
              </a:rPr>
              <a:t>损，缓解疼痛。</a:t>
            </a:r>
          </a:p>
        </p:txBody>
      </p:sp>
      <p:cxnSp>
        <p:nvCxnSpPr>
          <p:cNvPr id="21" name="曲线连接符 20"/>
          <p:cNvCxnSpPr/>
          <p:nvPr/>
        </p:nvCxnSpPr>
        <p:spPr>
          <a:xfrm rot="5400000" flipV="1">
            <a:off x="3930650" y="3097213"/>
            <a:ext cx="1543050" cy="133350"/>
          </a:xfrm>
          <a:prstGeom prst="curvedConnector3">
            <a:avLst>
              <a:gd name="adj1" fmla="val 5004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肘形连接符 22"/>
          <p:cNvCxnSpPr/>
          <p:nvPr/>
        </p:nvCxnSpPr>
        <p:spPr>
          <a:xfrm rot="5400000" flipV="1">
            <a:off x="4509293" y="3088482"/>
            <a:ext cx="1547813" cy="0"/>
          </a:xfrm>
          <a:prstGeom prst="bentConnector3">
            <a:avLst>
              <a:gd name="adj1" fmla="val 2318"/>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25" name="矩形 24"/>
          <p:cNvSpPr/>
          <p:nvPr>
            <p:custDataLst>
              <p:tags r:id="rId5"/>
            </p:custDataLst>
          </p:nvPr>
        </p:nvSpPr>
        <p:spPr>
          <a:xfrm>
            <a:off x="6673850" y="3714750"/>
            <a:ext cx="3468688" cy="1184275"/>
          </a:xfrm>
          <a:prstGeom prst="rect">
            <a:avLst/>
          </a:prstGeom>
          <a:solidFill>
            <a:schemeClr val="accent1"/>
          </a:solidFill>
        </p:spPr>
        <p:txBody>
          <a:bodyPr wrap="none" anchor="ctr">
            <a:normAutofit/>
          </a:bodyPr>
          <a:lstStyle/>
          <a:p>
            <a:pPr fontAlgn="auto">
              <a:spcBef>
                <a:spcPts val="0"/>
              </a:spcBef>
              <a:spcAft>
                <a:spcPts val="0"/>
              </a:spcAft>
              <a:defRPr/>
            </a:pPr>
            <a:r>
              <a:rPr lang="zh-CN" altLang="en-US" sz="1600" b="1" dirty="0">
                <a:solidFill>
                  <a:srgbClr val="FFC000"/>
                </a:solidFill>
                <a:latin typeface="楷体" charset="0"/>
                <a:ea typeface="楷体" charset="0"/>
                <a:cs typeface="+mj-cs"/>
                <a:sym typeface="Arial" pitchFamily="34" charset="0"/>
              </a:rPr>
              <a:t>支具合金枝条支撑负荷，进一步减轻</a:t>
            </a:r>
          </a:p>
          <a:p>
            <a:pPr fontAlgn="auto">
              <a:spcBef>
                <a:spcPts val="0"/>
              </a:spcBef>
              <a:spcAft>
                <a:spcPts val="0"/>
              </a:spcAft>
              <a:defRPr/>
            </a:pPr>
            <a:r>
              <a:rPr lang="zh-CN" altLang="en-US" sz="1600" b="1" dirty="0">
                <a:solidFill>
                  <a:srgbClr val="FFC000"/>
                </a:solidFill>
                <a:latin typeface="楷体" charset="0"/>
                <a:ea typeface="楷体" charset="0"/>
                <a:cs typeface="+mj-cs"/>
                <a:sym typeface="Arial" pitchFamily="34" charset="0"/>
              </a:rPr>
              <a:t>关节面负重</a:t>
            </a:r>
          </a:p>
        </p:txBody>
      </p:sp>
      <p:sp>
        <p:nvSpPr>
          <p:cNvPr id="26" name="矩形 25"/>
          <p:cNvSpPr/>
          <p:nvPr>
            <p:custDataLst>
              <p:tags r:id="rId6"/>
            </p:custDataLst>
          </p:nvPr>
        </p:nvSpPr>
        <p:spPr>
          <a:xfrm>
            <a:off x="5473700" y="5018088"/>
            <a:ext cx="5592763" cy="1182687"/>
          </a:xfrm>
          <a:prstGeom prst="rect">
            <a:avLst/>
          </a:prstGeom>
          <a:solidFill>
            <a:schemeClr val="accent1"/>
          </a:solidFill>
        </p:spPr>
        <p:txBody>
          <a:bodyPr wrap="none" anchor="ctr">
            <a:normAutofit/>
          </a:bodyPr>
          <a:lstStyle/>
          <a:p>
            <a:pPr fontAlgn="auto">
              <a:spcBef>
                <a:spcPts val="0"/>
              </a:spcBef>
              <a:spcAft>
                <a:spcPts val="0"/>
              </a:spcAft>
              <a:defRPr/>
            </a:pPr>
            <a:r>
              <a:rPr lang="zh-CN" altLang="en-US" sz="1600" b="1" dirty="0">
                <a:solidFill>
                  <a:srgbClr val="FFC000"/>
                </a:solidFill>
                <a:latin typeface="楷体" charset="0"/>
                <a:ea typeface="楷体" charset="0"/>
                <a:cs typeface="+mj-cs"/>
                <a:sym typeface="Arial" pitchFamily="34" charset="0"/>
              </a:rPr>
              <a:t>支具内壁配置充气定向气囊，产生三点矫形作用力</a:t>
            </a:r>
          </a:p>
        </p:txBody>
      </p:sp>
    </p:spTree>
    <p:custDataLst>
      <p:tags r:id="rId1"/>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3" name="矩形 2"/>
          <p:cNvSpPr/>
          <p:nvPr>
            <p:custDataLst>
              <p:tags r:id="rId2"/>
            </p:custDataLst>
          </p:nvPr>
        </p:nvSpPr>
        <p:spPr>
          <a:xfrm>
            <a:off x="52388" y="7938"/>
            <a:ext cx="4164012" cy="874712"/>
          </a:xfrm>
          <a:prstGeom prst="rect">
            <a:avLst/>
          </a:prstGeom>
          <a:solidFill>
            <a:schemeClr val="accent1"/>
          </a:solidFill>
        </p:spPr>
        <p:txBody>
          <a:bodyPr wrap="none" anchor="ctr">
            <a:normAutofit/>
          </a:bodyPr>
          <a:lstStyle/>
          <a:p>
            <a:pPr algn="ctr" fontAlgn="auto">
              <a:spcBef>
                <a:spcPts val="0"/>
              </a:spcBef>
              <a:spcAft>
                <a:spcPts val="0"/>
              </a:spcAft>
              <a:defRPr/>
            </a:pPr>
            <a:r>
              <a:rPr lang="zh-CN" altLang="en-US" sz="2400" b="1" dirty="0">
                <a:solidFill>
                  <a:srgbClr val="FFC000"/>
                </a:solidFill>
                <a:latin typeface="楷体" charset="0"/>
                <a:ea typeface="楷体" charset="0"/>
                <a:cs typeface="+mj-cs"/>
                <a:sym typeface="Arial" pitchFamily="34" charset="0"/>
              </a:rPr>
              <a:t>可调式膝关节支具</a:t>
            </a:r>
            <a:r>
              <a:rPr lang="en-US" altLang="zh-CN" sz="2400" b="1" dirty="0">
                <a:solidFill>
                  <a:srgbClr val="FFC000"/>
                </a:solidFill>
                <a:latin typeface="楷体" charset="0"/>
                <a:ea typeface="楷体" charset="0"/>
                <a:cs typeface="+mj-cs"/>
                <a:sym typeface="Arial" pitchFamily="34" charset="0"/>
              </a:rPr>
              <a:t>II-OA</a:t>
            </a:r>
            <a:r>
              <a:rPr lang="zh-CN" altLang="en-US" sz="2400" b="1" dirty="0">
                <a:solidFill>
                  <a:srgbClr val="FFC000"/>
                </a:solidFill>
                <a:latin typeface="楷体" charset="0"/>
                <a:ea typeface="楷体" charset="0"/>
                <a:cs typeface="+mj-cs"/>
                <a:sym typeface="Arial" pitchFamily="34" charset="0"/>
              </a:rPr>
              <a:t>型</a:t>
            </a:r>
          </a:p>
        </p:txBody>
      </p:sp>
      <p:pic>
        <p:nvPicPr>
          <p:cNvPr id="29699" name="图片 46" descr="ko2-1"/>
          <p:cNvPicPr>
            <a:picLocks noChangeAspect="1"/>
          </p:cNvPicPr>
          <p:nvPr/>
        </p:nvPicPr>
        <p:blipFill>
          <a:blip r:embed="rId4"/>
          <a:srcRect/>
          <a:stretch>
            <a:fillRect/>
          </a:stretch>
        </p:blipFill>
        <p:spPr bwMode="auto">
          <a:xfrm>
            <a:off x="1074738" y="1076325"/>
            <a:ext cx="3544887" cy="2376488"/>
          </a:xfrm>
          <a:prstGeom prst="rect">
            <a:avLst/>
          </a:prstGeom>
          <a:noFill/>
          <a:ln w="9525">
            <a:noFill/>
            <a:miter lim="800000"/>
            <a:headEnd/>
            <a:tailEnd/>
          </a:ln>
        </p:spPr>
      </p:pic>
      <p:pic>
        <p:nvPicPr>
          <p:cNvPr id="29700" name="图片 44" descr="koa2o1"/>
          <p:cNvPicPr>
            <a:picLocks noChangeAspect="1"/>
          </p:cNvPicPr>
          <p:nvPr/>
        </p:nvPicPr>
        <p:blipFill>
          <a:blip r:embed="rId5"/>
          <a:srcRect l="-1073" t="-1871" b="22116"/>
          <a:stretch>
            <a:fillRect/>
          </a:stretch>
        </p:blipFill>
        <p:spPr bwMode="auto">
          <a:xfrm>
            <a:off x="1195388" y="3789363"/>
            <a:ext cx="1878012" cy="2778125"/>
          </a:xfrm>
          <a:prstGeom prst="rect">
            <a:avLst/>
          </a:prstGeom>
          <a:noFill/>
          <a:ln w="9525">
            <a:noFill/>
            <a:miter lim="800000"/>
            <a:headEnd/>
            <a:tailEnd/>
          </a:ln>
        </p:spPr>
      </p:pic>
      <p:pic>
        <p:nvPicPr>
          <p:cNvPr id="29701" name="图片 75" descr="KO2-Y2侧0"/>
          <p:cNvPicPr>
            <a:picLocks noChangeAspect="1"/>
          </p:cNvPicPr>
          <p:nvPr/>
        </p:nvPicPr>
        <p:blipFill>
          <a:blip r:embed="rId6"/>
          <a:srcRect/>
          <a:stretch>
            <a:fillRect/>
          </a:stretch>
        </p:blipFill>
        <p:spPr bwMode="auto">
          <a:xfrm>
            <a:off x="3706813" y="3797300"/>
            <a:ext cx="1658937" cy="2770188"/>
          </a:xfrm>
          <a:prstGeom prst="rect">
            <a:avLst/>
          </a:prstGeom>
          <a:noFill/>
          <a:ln w="9525">
            <a:noFill/>
            <a:miter lim="800000"/>
            <a:headEnd/>
            <a:tailEnd/>
          </a:ln>
        </p:spPr>
      </p:pic>
      <p:sp>
        <p:nvSpPr>
          <p:cNvPr id="29702" name="文本框 1"/>
          <p:cNvSpPr txBox="1">
            <a:spLocks noChangeArrowheads="1"/>
          </p:cNvSpPr>
          <p:nvPr/>
        </p:nvSpPr>
        <p:spPr bwMode="auto">
          <a:xfrm>
            <a:off x="5835650" y="1533525"/>
            <a:ext cx="5033963" cy="3662363"/>
          </a:xfrm>
          <a:prstGeom prst="rect">
            <a:avLst/>
          </a:prstGeom>
          <a:noFill/>
          <a:ln w="9525">
            <a:noFill/>
            <a:miter lim="800000"/>
            <a:headEnd/>
            <a:tailEnd/>
          </a:ln>
        </p:spPr>
        <p:txBody>
          <a:bodyPr>
            <a:spAutoFit/>
          </a:bodyPr>
          <a:lstStyle/>
          <a:p>
            <a:r>
              <a:rPr lang="zh-CN" altLang="en-US" b="1">
                <a:latin typeface="楷体"/>
                <a:ea typeface="楷体"/>
                <a:cs typeface="楷体"/>
              </a:rPr>
              <a:t>适用于：</a:t>
            </a:r>
            <a:r>
              <a:rPr lang="zh-CN" altLang="en-US" b="1">
                <a:solidFill>
                  <a:schemeClr val="accent2"/>
                </a:solidFill>
                <a:latin typeface="楷体"/>
                <a:ea typeface="楷体"/>
                <a:cs typeface="楷体"/>
              </a:rPr>
              <a:t>♦</a:t>
            </a:r>
            <a:r>
              <a:rPr lang="zh-CN" altLang="en-US" b="1">
                <a:latin typeface="楷体"/>
                <a:ea typeface="楷体"/>
                <a:cs typeface="楷体"/>
                <a:sym typeface="+mn-ea"/>
              </a:rPr>
              <a:t>膝关节骨性关节炎、风湿性关节炎及创伤滑膜炎等镇痛及维护关节功能 </a:t>
            </a:r>
          </a:p>
          <a:p>
            <a:r>
              <a:rPr lang="zh-CN" altLang="en-US" b="1">
                <a:latin typeface="楷体"/>
                <a:ea typeface="楷体"/>
                <a:cs typeface="楷体"/>
                <a:sym typeface="+mn-ea"/>
              </a:rPr>
              <a:t>        </a:t>
            </a:r>
          </a:p>
          <a:p>
            <a:r>
              <a:rPr lang="zh-CN" altLang="en-US" b="1">
                <a:solidFill>
                  <a:schemeClr val="accent2"/>
                </a:solidFill>
                <a:latin typeface="楷体"/>
                <a:ea typeface="楷体"/>
                <a:cs typeface="楷体"/>
                <a:sym typeface="+mn-ea"/>
              </a:rPr>
              <a:t>♦</a:t>
            </a:r>
            <a:r>
              <a:rPr lang="zh-CN" altLang="en-US" b="1">
                <a:latin typeface="楷体"/>
                <a:ea typeface="楷体"/>
                <a:cs typeface="楷体"/>
              </a:rPr>
              <a:t>膝关节前后交叉韧带损伤及韧带重建术后固定及功能康复</a:t>
            </a:r>
          </a:p>
          <a:p>
            <a:endParaRPr lang="zh-CN" altLang="en-US" b="1">
              <a:latin typeface="楷体"/>
              <a:ea typeface="楷体"/>
              <a:cs typeface="楷体"/>
            </a:endParaRPr>
          </a:p>
          <a:p>
            <a:r>
              <a:rPr lang="zh-CN" altLang="en-US" b="1">
                <a:solidFill>
                  <a:schemeClr val="accent2"/>
                </a:solidFill>
                <a:latin typeface="楷体"/>
                <a:ea typeface="楷体"/>
                <a:cs typeface="楷体"/>
                <a:sym typeface="+mn-ea"/>
              </a:rPr>
              <a:t>♦</a:t>
            </a:r>
            <a:r>
              <a:rPr lang="zh-CN" altLang="en-US" b="1">
                <a:latin typeface="楷体"/>
                <a:ea typeface="楷体"/>
                <a:cs typeface="楷体"/>
              </a:rPr>
              <a:t>膝关节半月板、侧副损伤及修复术后固定及功能康复   </a:t>
            </a:r>
          </a:p>
          <a:p>
            <a:r>
              <a:rPr lang="zh-CN" altLang="en-US" b="1">
                <a:latin typeface="楷体"/>
                <a:ea typeface="楷体"/>
                <a:cs typeface="楷体"/>
              </a:rPr>
              <a:t>               </a:t>
            </a:r>
          </a:p>
          <a:p>
            <a:r>
              <a:rPr lang="zh-CN" altLang="en-US" b="1">
                <a:solidFill>
                  <a:schemeClr val="accent2"/>
                </a:solidFill>
                <a:latin typeface="楷体"/>
                <a:ea typeface="楷体"/>
                <a:cs typeface="楷体"/>
                <a:sym typeface="+mn-ea"/>
              </a:rPr>
              <a:t>♦</a:t>
            </a:r>
            <a:r>
              <a:rPr lang="zh-CN" altLang="en-US" b="1">
                <a:latin typeface="楷体"/>
                <a:ea typeface="楷体"/>
                <a:cs typeface="楷体"/>
              </a:rPr>
              <a:t>膝关节软骨损伤及修复术后固定及功能康复</a:t>
            </a:r>
          </a:p>
          <a:p>
            <a:endParaRPr lang="zh-CN" altLang="en-US" b="1">
              <a:latin typeface="楷体"/>
              <a:ea typeface="楷体"/>
              <a:cs typeface="楷体"/>
            </a:endParaRPr>
          </a:p>
          <a:p>
            <a:endParaRPr lang="zh-CN" altLang="en-US" b="1">
              <a:latin typeface="楷体"/>
              <a:ea typeface="楷体"/>
              <a:cs typeface="楷体"/>
            </a:endParaRPr>
          </a:p>
          <a:p>
            <a:endParaRPr lang="zh-CN" altLang="en-US">
              <a:latin typeface="Calibri" pitchFamily="34" charset="0"/>
            </a:endParaRPr>
          </a:p>
        </p:txBody>
      </p:sp>
    </p:spTree>
    <p:custDataLst>
      <p:tags r:id="rId1"/>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3" name="矩形 2"/>
          <p:cNvSpPr/>
          <p:nvPr>
            <p:custDataLst>
              <p:tags r:id="rId2"/>
            </p:custDataLst>
          </p:nvPr>
        </p:nvSpPr>
        <p:spPr>
          <a:xfrm>
            <a:off x="-25400" y="-33338"/>
            <a:ext cx="3789363" cy="639763"/>
          </a:xfrm>
          <a:prstGeom prst="rect">
            <a:avLst/>
          </a:prstGeom>
          <a:solidFill>
            <a:schemeClr val="accent1"/>
          </a:solidFill>
        </p:spPr>
        <p:txBody>
          <a:bodyPr anchor="ctr">
            <a:normAutofit fontScale="50000"/>
          </a:bodyPr>
          <a:lstStyle/>
          <a:p>
            <a:pPr fontAlgn="auto">
              <a:lnSpc>
                <a:spcPct val="90000"/>
              </a:lnSpc>
              <a:spcBef>
                <a:spcPts val="0"/>
              </a:spcBef>
              <a:spcAft>
                <a:spcPts val="0"/>
              </a:spcAft>
              <a:defRPr/>
            </a:pPr>
            <a:r>
              <a:rPr lang="zh-CN" altLang="en-US" sz="4400" b="1" dirty="0">
                <a:solidFill>
                  <a:srgbClr val="FFC000"/>
                </a:solidFill>
                <a:latin typeface="楷体" charset="0"/>
                <a:ea typeface="楷体" charset="0"/>
                <a:cs typeface="+mj-cs"/>
                <a:sym typeface="Arial" pitchFamily="34" charset="0"/>
              </a:rPr>
              <a:t>可调式膝关节支具</a:t>
            </a:r>
            <a:r>
              <a:rPr lang="en-US" altLang="zh-CN" sz="4400" b="1" dirty="0">
                <a:solidFill>
                  <a:srgbClr val="FFC000"/>
                </a:solidFill>
                <a:latin typeface="楷体" charset="0"/>
                <a:ea typeface="楷体" charset="0"/>
                <a:cs typeface="+mj-cs"/>
                <a:sym typeface="Arial" pitchFamily="34" charset="0"/>
              </a:rPr>
              <a:t>II-OA</a:t>
            </a:r>
            <a:r>
              <a:rPr lang="zh-CN" altLang="en-US" sz="4400" b="1" dirty="0">
                <a:solidFill>
                  <a:srgbClr val="FFC000"/>
                </a:solidFill>
                <a:latin typeface="楷体" charset="0"/>
                <a:ea typeface="楷体" charset="0"/>
                <a:cs typeface="+mj-cs"/>
                <a:sym typeface="Arial" pitchFamily="34" charset="0"/>
              </a:rPr>
              <a:t>型</a:t>
            </a:r>
            <a:endParaRPr lang="zh-CN" altLang="en-US" sz="4400">
              <a:latin typeface="+mj-lt"/>
              <a:ea typeface="+mj-ea"/>
              <a:cs typeface="+mj-cs"/>
              <a:sym typeface="+mn-ea"/>
            </a:endParaRPr>
          </a:p>
        </p:txBody>
      </p:sp>
      <p:sp>
        <p:nvSpPr>
          <p:cNvPr id="30723" name="矩形 5"/>
          <p:cNvSpPr>
            <a:spLocks noChangeArrowheads="1"/>
          </p:cNvSpPr>
          <p:nvPr>
            <p:custDataLst>
              <p:tags r:id="rId3"/>
            </p:custDataLst>
          </p:nvPr>
        </p:nvSpPr>
        <p:spPr bwMode="auto">
          <a:xfrm>
            <a:off x="838200" y="1825625"/>
            <a:ext cx="10515600" cy="4351338"/>
          </a:xfrm>
          <a:prstGeom prst="rect">
            <a:avLst/>
          </a:prstGeom>
          <a:noFill/>
          <a:ln w="9525">
            <a:noFill/>
            <a:miter lim="800000"/>
            <a:headEnd/>
            <a:tailEnd/>
          </a:ln>
        </p:spPr>
        <p:txBody>
          <a:bodyPr/>
          <a:lstStyle/>
          <a:p>
            <a:pPr marL="228600" indent="-228600">
              <a:lnSpc>
                <a:spcPct val="90000"/>
              </a:lnSpc>
              <a:spcBef>
                <a:spcPts val="1000"/>
              </a:spcBef>
              <a:buFont typeface="Arial" charset="0"/>
              <a:buNone/>
            </a:pPr>
            <a:endParaRPr lang="zh-CN" altLang="en-US" sz="2800">
              <a:latin typeface="Calibri" pitchFamily="34" charset="0"/>
              <a:sym typeface="+mn-ea"/>
            </a:endParaRPr>
          </a:p>
        </p:txBody>
      </p:sp>
      <p:pic>
        <p:nvPicPr>
          <p:cNvPr id="30724" name="图片 1" descr="KO2-b2侧"/>
          <p:cNvPicPr>
            <a:picLocks noChangeAspect="1"/>
          </p:cNvPicPr>
          <p:nvPr/>
        </p:nvPicPr>
        <p:blipFill>
          <a:blip r:embed="rId5"/>
          <a:srcRect/>
          <a:stretch>
            <a:fillRect/>
          </a:stretch>
        </p:blipFill>
        <p:spPr bwMode="auto">
          <a:xfrm>
            <a:off x="385763" y="1617663"/>
            <a:ext cx="1925637" cy="2833687"/>
          </a:xfrm>
          <a:prstGeom prst="rect">
            <a:avLst/>
          </a:prstGeom>
          <a:noFill/>
          <a:ln w="9525">
            <a:noFill/>
            <a:miter lim="800000"/>
            <a:headEnd/>
            <a:tailEnd/>
          </a:ln>
        </p:spPr>
      </p:pic>
      <p:sp>
        <p:nvSpPr>
          <p:cNvPr id="30725" name="文本框 3"/>
          <p:cNvSpPr txBox="1">
            <a:spLocks noChangeArrowheads="1"/>
          </p:cNvSpPr>
          <p:nvPr/>
        </p:nvSpPr>
        <p:spPr bwMode="auto">
          <a:xfrm>
            <a:off x="4808538" y="184150"/>
            <a:ext cx="5768975" cy="7078663"/>
          </a:xfrm>
          <a:prstGeom prst="rect">
            <a:avLst/>
          </a:prstGeom>
          <a:noFill/>
          <a:ln w="9525">
            <a:noFill/>
            <a:miter lim="800000"/>
            <a:headEnd/>
            <a:tailEnd/>
          </a:ln>
        </p:spPr>
        <p:txBody>
          <a:bodyPr>
            <a:spAutoFit/>
          </a:bodyPr>
          <a:lstStyle/>
          <a:p>
            <a:r>
              <a:rPr lang="zh-CN" altLang="en-US" sz="2400" b="1">
                <a:solidFill>
                  <a:schemeClr val="accent2"/>
                </a:solidFill>
                <a:latin typeface="楷体"/>
              </a:rPr>
              <a:t>特点</a:t>
            </a:r>
          </a:p>
          <a:p>
            <a:r>
              <a:rPr lang="zh-CN" altLang="en-US" sz="2000" b="1">
                <a:solidFill>
                  <a:schemeClr val="accent2"/>
                </a:solidFill>
                <a:latin typeface="楷体"/>
              </a:rPr>
              <a:t>*</a:t>
            </a:r>
            <a:r>
              <a:rPr lang="zh-CN" altLang="en-US">
                <a:latin typeface="Calibri" pitchFamily="34" charset="0"/>
              </a:rPr>
              <a:t>    </a:t>
            </a:r>
            <a:r>
              <a:rPr lang="zh-CN" altLang="en-US" b="1">
                <a:latin typeface="楷体"/>
                <a:ea typeface="楷体"/>
                <a:cs typeface="楷体"/>
              </a:rPr>
              <a:t>全新高强度铝镁合金框架设计, 轻便、坚固、稳定及可靠 </a:t>
            </a:r>
          </a:p>
          <a:p>
            <a:endParaRPr lang="zh-CN" altLang="en-US" b="1">
              <a:latin typeface="楷体"/>
              <a:ea typeface="楷体"/>
              <a:cs typeface="楷体"/>
            </a:endParaRPr>
          </a:p>
          <a:p>
            <a:r>
              <a:rPr lang="zh-CN" altLang="en-US" b="1">
                <a:solidFill>
                  <a:schemeClr val="accent2"/>
                </a:solidFill>
                <a:latin typeface="楷体"/>
                <a:ea typeface="楷体"/>
                <a:cs typeface="楷体"/>
              </a:rPr>
              <a:t>*</a:t>
            </a:r>
            <a:r>
              <a:rPr lang="zh-CN" altLang="en-US" b="1">
                <a:latin typeface="楷体"/>
                <a:ea typeface="楷体"/>
                <a:cs typeface="楷体"/>
              </a:rPr>
              <a:t>  双轴驱动关节铰链，定位精确，插块调节限制角度，逐级康复关节功能 </a:t>
            </a:r>
          </a:p>
          <a:p>
            <a:endParaRPr lang="zh-CN" altLang="en-US" b="1">
              <a:latin typeface="楷体"/>
              <a:ea typeface="楷体"/>
              <a:cs typeface="楷体"/>
            </a:endParaRPr>
          </a:p>
          <a:p>
            <a:r>
              <a:rPr lang="zh-CN" altLang="en-US" b="1">
                <a:solidFill>
                  <a:schemeClr val="accent2"/>
                </a:solidFill>
                <a:latin typeface="楷体"/>
                <a:ea typeface="楷体"/>
                <a:cs typeface="楷体"/>
              </a:rPr>
              <a:t>* </a:t>
            </a:r>
            <a:r>
              <a:rPr lang="zh-CN" altLang="en-US" b="1">
                <a:latin typeface="楷体"/>
                <a:ea typeface="楷体"/>
                <a:cs typeface="楷体"/>
              </a:rPr>
              <a:t> 适合于人体解剖结构的设计提供良好的贴服性防止支具滑脱</a:t>
            </a:r>
          </a:p>
          <a:p>
            <a:r>
              <a:rPr lang="zh-CN" altLang="en-US" b="1">
                <a:latin typeface="楷体"/>
                <a:ea typeface="楷体"/>
                <a:cs typeface="楷体"/>
              </a:rPr>
              <a:t> </a:t>
            </a:r>
          </a:p>
          <a:p>
            <a:r>
              <a:rPr lang="zh-CN" altLang="en-US" b="1">
                <a:solidFill>
                  <a:schemeClr val="accent2"/>
                </a:solidFill>
                <a:latin typeface="楷体"/>
                <a:ea typeface="楷体"/>
                <a:cs typeface="楷体"/>
              </a:rPr>
              <a:t>*</a:t>
            </a:r>
            <a:r>
              <a:rPr lang="zh-CN" altLang="en-US" b="1">
                <a:latin typeface="楷体"/>
                <a:ea typeface="楷体"/>
                <a:cs typeface="楷体"/>
              </a:rPr>
              <a:t>  支具铰链内外侧髁间及对应侧上下支条端配置可变气囊，形成三点式力学 </a:t>
            </a:r>
          </a:p>
          <a:p>
            <a:endParaRPr lang="zh-CN" altLang="en-US" b="1">
              <a:latin typeface="楷体"/>
              <a:ea typeface="楷体"/>
              <a:cs typeface="楷体"/>
            </a:endParaRPr>
          </a:p>
          <a:p>
            <a:r>
              <a:rPr lang="zh-CN" altLang="en-US" b="1">
                <a:latin typeface="楷体"/>
                <a:ea typeface="楷体"/>
                <a:cs typeface="楷体"/>
              </a:rPr>
              <a:t>    作用点，有效通过框架承载体重负荷，减轻膝关节平台软骨面受压而缓解疼痛 </a:t>
            </a:r>
          </a:p>
          <a:p>
            <a:endParaRPr lang="zh-CN" altLang="en-US" b="1">
              <a:latin typeface="楷体"/>
              <a:ea typeface="楷体"/>
              <a:cs typeface="楷体"/>
            </a:endParaRPr>
          </a:p>
          <a:p>
            <a:r>
              <a:rPr lang="zh-CN" altLang="en-US" b="1">
                <a:solidFill>
                  <a:schemeClr val="accent2"/>
                </a:solidFill>
                <a:latin typeface="楷体"/>
                <a:ea typeface="楷体"/>
                <a:cs typeface="楷体"/>
              </a:rPr>
              <a:t>*</a:t>
            </a:r>
            <a:r>
              <a:rPr lang="zh-CN" altLang="en-US" b="1">
                <a:latin typeface="楷体"/>
                <a:ea typeface="楷体"/>
                <a:cs typeface="楷体"/>
              </a:rPr>
              <a:t>  框架内壁及魔术贴带下均有弹性透气PE海绵垫保护，稳定、舒适且防止局部压迫 </a:t>
            </a:r>
          </a:p>
          <a:p>
            <a:endParaRPr lang="zh-CN" altLang="en-US" b="1">
              <a:latin typeface="楷体"/>
              <a:ea typeface="楷体"/>
              <a:cs typeface="楷体"/>
            </a:endParaRPr>
          </a:p>
          <a:p>
            <a:r>
              <a:rPr lang="zh-CN" altLang="en-US" b="1">
                <a:solidFill>
                  <a:schemeClr val="accent2"/>
                </a:solidFill>
                <a:latin typeface="楷体"/>
                <a:ea typeface="楷体"/>
                <a:cs typeface="楷体"/>
              </a:rPr>
              <a:t>* </a:t>
            </a:r>
            <a:r>
              <a:rPr lang="zh-CN" altLang="en-US" b="1">
                <a:latin typeface="楷体"/>
                <a:ea typeface="楷体"/>
                <a:cs typeface="楷体"/>
              </a:rPr>
              <a:t> 支具魔术贴绑带可根据患者肢体关节肿胀情况和康复期运动状况来增减</a:t>
            </a:r>
          </a:p>
          <a:p>
            <a:r>
              <a:rPr lang="zh-CN" altLang="en-US" b="1">
                <a:latin typeface="楷体"/>
                <a:ea typeface="楷体"/>
                <a:cs typeface="楷体"/>
              </a:rPr>
              <a:t> </a:t>
            </a:r>
          </a:p>
          <a:p>
            <a:endParaRPr lang="zh-CN" altLang="en-US" b="1">
              <a:latin typeface="楷体"/>
              <a:ea typeface="楷体"/>
              <a:cs typeface="楷体"/>
            </a:endParaRPr>
          </a:p>
          <a:p>
            <a:endParaRPr lang="zh-CN" altLang="en-US">
              <a:latin typeface="Calibri" pitchFamily="34" charset="0"/>
            </a:endParaRPr>
          </a:p>
          <a:p>
            <a:endParaRPr lang="zh-CN" altLang="en-US">
              <a:latin typeface="Calibri" pitchFamily="34" charset="0"/>
            </a:endParaRPr>
          </a:p>
        </p:txBody>
      </p:sp>
      <p:pic>
        <p:nvPicPr>
          <p:cNvPr id="30726" name="图片 78"/>
          <p:cNvPicPr>
            <a:picLocks noChangeAspect="1"/>
          </p:cNvPicPr>
          <p:nvPr/>
        </p:nvPicPr>
        <p:blipFill>
          <a:blip r:embed="rId6"/>
          <a:srcRect l="10059" t="3949" r="-1649" b="-10873"/>
          <a:stretch>
            <a:fillRect/>
          </a:stretch>
        </p:blipFill>
        <p:spPr bwMode="auto">
          <a:xfrm>
            <a:off x="2740025" y="1747838"/>
            <a:ext cx="1527175" cy="3016250"/>
          </a:xfrm>
          <a:prstGeom prst="rect">
            <a:avLst/>
          </a:prstGeom>
          <a:noFill/>
          <a:ln w="9525">
            <a:noFill/>
            <a:miter lim="800000"/>
            <a:headEnd/>
            <a:tailEnd/>
          </a:ln>
        </p:spPr>
      </p:pic>
    </p:spTree>
    <p:custDataLst>
      <p:tags r:id="rId1"/>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31746" name="矩形 5"/>
          <p:cNvSpPr>
            <a:spLocks noChangeArrowheads="1"/>
          </p:cNvSpPr>
          <p:nvPr>
            <p:custDataLst>
              <p:tags r:id="rId2"/>
            </p:custDataLst>
          </p:nvPr>
        </p:nvSpPr>
        <p:spPr bwMode="auto">
          <a:xfrm>
            <a:off x="838200" y="1825625"/>
            <a:ext cx="10515600" cy="4351338"/>
          </a:xfrm>
          <a:prstGeom prst="rect">
            <a:avLst/>
          </a:prstGeom>
          <a:noFill/>
          <a:ln w="9525">
            <a:noFill/>
            <a:miter lim="800000"/>
            <a:headEnd/>
            <a:tailEnd/>
          </a:ln>
        </p:spPr>
        <p:txBody>
          <a:bodyPr/>
          <a:lstStyle/>
          <a:p>
            <a:pPr marL="228600" indent="-228600">
              <a:lnSpc>
                <a:spcPct val="90000"/>
              </a:lnSpc>
              <a:spcBef>
                <a:spcPts val="1000"/>
              </a:spcBef>
              <a:buFont typeface="Arial" charset="0"/>
              <a:buNone/>
            </a:pPr>
            <a:endParaRPr lang="zh-CN" altLang="en-US" sz="2800">
              <a:latin typeface="Calibri" pitchFamily="34" charset="0"/>
              <a:sym typeface="+mn-ea"/>
            </a:endParaRPr>
          </a:p>
        </p:txBody>
      </p:sp>
      <p:sp>
        <p:nvSpPr>
          <p:cNvPr id="2" name="矩形 1"/>
          <p:cNvSpPr/>
          <p:nvPr>
            <p:custDataLst>
              <p:tags r:id="rId3"/>
            </p:custDataLst>
          </p:nvPr>
        </p:nvSpPr>
        <p:spPr>
          <a:xfrm>
            <a:off x="-15875" y="-23813"/>
            <a:ext cx="3789363" cy="639763"/>
          </a:xfrm>
          <a:prstGeom prst="rect">
            <a:avLst/>
          </a:prstGeom>
          <a:solidFill>
            <a:schemeClr val="accent1"/>
          </a:solidFill>
        </p:spPr>
        <p:txBody>
          <a:bodyPr anchor="ctr">
            <a:normAutofit fontScale="40000"/>
          </a:bodyPr>
          <a:lstStyle/>
          <a:p>
            <a:pPr fontAlgn="auto">
              <a:lnSpc>
                <a:spcPct val="90000"/>
              </a:lnSpc>
              <a:spcBef>
                <a:spcPts val="0"/>
              </a:spcBef>
              <a:spcAft>
                <a:spcPts val="0"/>
              </a:spcAft>
              <a:defRPr/>
            </a:pPr>
            <a:r>
              <a:rPr lang="zh-CN" altLang="en-US" sz="4400" b="1" dirty="0">
                <a:solidFill>
                  <a:srgbClr val="FFC000"/>
                </a:solidFill>
                <a:latin typeface="楷体" charset="0"/>
                <a:ea typeface="楷体" charset="0"/>
                <a:cs typeface="+mj-cs"/>
                <a:sym typeface="Arial" pitchFamily="34" charset="0"/>
              </a:rPr>
              <a:t>可调式膝关节支具</a:t>
            </a:r>
            <a:r>
              <a:rPr lang="en-US" altLang="zh-CN" sz="4400" b="1" dirty="0">
                <a:solidFill>
                  <a:srgbClr val="FFC000"/>
                </a:solidFill>
                <a:latin typeface="楷体" charset="0"/>
                <a:ea typeface="楷体" charset="0"/>
                <a:cs typeface="+mj-cs"/>
                <a:sym typeface="Arial" pitchFamily="34" charset="0"/>
              </a:rPr>
              <a:t>II-OA</a:t>
            </a:r>
            <a:r>
              <a:rPr lang="zh-CN" altLang="en-US" sz="4400" b="1" dirty="0">
                <a:solidFill>
                  <a:srgbClr val="FFC000"/>
                </a:solidFill>
                <a:latin typeface="楷体" charset="0"/>
                <a:ea typeface="楷体" charset="0"/>
                <a:cs typeface="+mj-cs"/>
                <a:sym typeface="Arial" pitchFamily="34" charset="0"/>
              </a:rPr>
              <a:t>简便型</a:t>
            </a:r>
            <a:endParaRPr lang="zh-CN" altLang="en-US" sz="4400">
              <a:latin typeface="+mj-lt"/>
              <a:ea typeface="+mj-ea"/>
              <a:cs typeface="+mj-cs"/>
              <a:sym typeface="+mn-ea"/>
            </a:endParaRPr>
          </a:p>
        </p:txBody>
      </p:sp>
      <p:pic>
        <p:nvPicPr>
          <p:cNvPr id="31748" name="图片 79"/>
          <p:cNvPicPr>
            <a:picLocks noChangeAspect="1"/>
          </p:cNvPicPr>
          <p:nvPr/>
        </p:nvPicPr>
        <p:blipFill>
          <a:blip r:embed="rId5"/>
          <a:srcRect/>
          <a:stretch>
            <a:fillRect/>
          </a:stretch>
        </p:blipFill>
        <p:spPr bwMode="auto">
          <a:xfrm>
            <a:off x="838200" y="682625"/>
            <a:ext cx="3317875" cy="2606675"/>
          </a:xfrm>
          <a:prstGeom prst="rect">
            <a:avLst/>
          </a:prstGeom>
          <a:noFill/>
          <a:ln w="9525">
            <a:noFill/>
            <a:miter lim="800000"/>
            <a:headEnd/>
            <a:tailEnd/>
          </a:ln>
        </p:spPr>
      </p:pic>
      <p:pic>
        <p:nvPicPr>
          <p:cNvPr id="31749" name="图片 80"/>
          <p:cNvPicPr>
            <a:picLocks noChangeAspect="1"/>
          </p:cNvPicPr>
          <p:nvPr/>
        </p:nvPicPr>
        <p:blipFill>
          <a:blip r:embed="rId6"/>
          <a:srcRect b="9531"/>
          <a:stretch>
            <a:fillRect/>
          </a:stretch>
        </p:blipFill>
        <p:spPr bwMode="auto">
          <a:xfrm>
            <a:off x="692150" y="3441700"/>
            <a:ext cx="1909763" cy="3009900"/>
          </a:xfrm>
          <a:prstGeom prst="rect">
            <a:avLst/>
          </a:prstGeom>
          <a:noFill/>
          <a:ln w="9525">
            <a:noFill/>
            <a:miter lim="800000"/>
            <a:headEnd/>
            <a:tailEnd/>
          </a:ln>
        </p:spPr>
      </p:pic>
      <p:sp>
        <p:nvSpPr>
          <p:cNvPr id="31750" name="文本框 3"/>
          <p:cNvSpPr txBox="1">
            <a:spLocks noChangeArrowheads="1"/>
          </p:cNvSpPr>
          <p:nvPr/>
        </p:nvSpPr>
        <p:spPr bwMode="auto">
          <a:xfrm>
            <a:off x="4778375" y="244475"/>
            <a:ext cx="6138863" cy="1463675"/>
          </a:xfrm>
          <a:prstGeom prst="rect">
            <a:avLst/>
          </a:prstGeom>
          <a:noFill/>
          <a:ln w="9525">
            <a:noFill/>
            <a:miter lim="800000"/>
            <a:headEnd/>
            <a:tailEnd/>
          </a:ln>
        </p:spPr>
        <p:txBody>
          <a:bodyPr>
            <a:spAutoFit/>
          </a:bodyPr>
          <a:lstStyle/>
          <a:p>
            <a:r>
              <a:rPr lang="zh-CN" altLang="en-US" b="1">
                <a:solidFill>
                  <a:schemeClr val="accent1"/>
                </a:solidFill>
                <a:latin typeface="楷体"/>
                <a:ea typeface="楷体"/>
                <a:cs typeface="楷体"/>
              </a:rPr>
              <a:t>适用于：1）膝关节骨性关节炎、风湿性关节炎及创伤滑膜炎等固定，减轻关节负荷，缓解疼痛及维护关节功能      </a:t>
            </a:r>
          </a:p>
          <a:p>
            <a:r>
              <a:rPr lang="zh-CN" altLang="en-US" b="1">
                <a:solidFill>
                  <a:schemeClr val="accent1"/>
                </a:solidFill>
                <a:latin typeface="楷体"/>
                <a:ea typeface="楷体"/>
                <a:cs typeface="楷体"/>
              </a:rPr>
              <a:t>2）膝关节软骨损伤及软骨修复术后固定及功能康复</a:t>
            </a:r>
          </a:p>
          <a:p>
            <a:r>
              <a:rPr lang="zh-CN" altLang="en-US" b="1">
                <a:solidFill>
                  <a:schemeClr val="accent1"/>
                </a:solidFill>
                <a:latin typeface="楷体"/>
                <a:ea typeface="楷体"/>
                <a:cs typeface="楷体"/>
              </a:rPr>
              <a:t>3）膝关节内外翻（O形、X形）畸形的矫正及矫形手术后的固定保护</a:t>
            </a:r>
          </a:p>
        </p:txBody>
      </p:sp>
      <p:sp>
        <p:nvSpPr>
          <p:cNvPr id="31751" name="文本框 4"/>
          <p:cNvSpPr txBox="1">
            <a:spLocks noChangeArrowheads="1"/>
          </p:cNvSpPr>
          <p:nvPr/>
        </p:nvSpPr>
        <p:spPr bwMode="auto">
          <a:xfrm>
            <a:off x="4697413" y="2155825"/>
            <a:ext cx="7015162" cy="5046663"/>
          </a:xfrm>
          <a:prstGeom prst="rect">
            <a:avLst/>
          </a:prstGeom>
          <a:noFill/>
          <a:ln w="9525">
            <a:noFill/>
            <a:miter lim="800000"/>
            <a:headEnd/>
            <a:tailEnd/>
          </a:ln>
        </p:spPr>
        <p:txBody>
          <a:bodyPr>
            <a:spAutoFit/>
          </a:bodyPr>
          <a:lstStyle/>
          <a:p>
            <a:r>
              <a:rPr lang="zh-CN" altLang="en-US">
                <a:solidFill>
                  <a:schemeClr val="accent2"/>
                </a:solidFill>
                <a:latin typeface="Calibri" pitchFamily="34" charset="0"/>
              </a:rPr>
              <a:t>* </a:t>
            </a:r>
            <a:r>
              <a:rPr lang="zh-CN" altLang="en-US" sz="1700" b="1">
                <a:latin typeface="楷体"/>
                <a:ea typeface="楷体"/>
                <a:cs typeface="楷体"/>
              </a:rPr>
              <a:t> 全新高强度铝镁合金框架设计, 轻便、坚固、稳定及可靠 </a:t>
            </a:r>
          </a:p>
          <a:p>
            <a:endParaRPr lang="zh-CN" altLang="en-US" sz="1700" b="1">
              <a:latin typeface="楷体"/>
              <a:ea typeface="楷体"/>
              <a:cs typeface="楷体"/>
            </a:endParaRPr>
          </a:p>
          <a:p>
            <a:r>
              <a:rPr lang="zh-CN" altLang="en-US" sz="1700" b="1">
                <a:solidFill>
                  <a:schemeClr val="accent2"/>
                </a:solidFill>
                <a:latin typeface="楷体"/>
                <a:ea typeface="楷体"/>
                <a:cs typeface="楷体"/>
              </a:rPr>
              <a:t>* </a:t>
            </a:r>
            <a:r>
              <a:rPr lang="zh-CN" altLang="en-US" sz="1700" b="1">
                <a:latin typeface="楷体"/>
                <a:ea typeface="楷体"/>
                <a:cs typeface="楷体"/>
              </a:rPr>
              <a:t> 双轴驱动关节铰链，定位精确，插块调节限制角度，逐级康复关节功能 </a:t>
            </a:r>
          </a:p>
          <a:p>
            <a:endParaRPr lang="zh-CN" altLang="en-US" sz="1700" b="1">
              <a:latin typeface="楷体"/>
              <a:ea typeface="楷体"/>
              <a:cs typeface="楷体"/>
            </a:endParaRPr>
          </a:p>
          <a:p>
            <a:r>
              <a:rPr lang="zh-CN" altLang="en-US" sz="1700" b="1">
                <a:solidFill>
                  <a:schemeClr val="accent2"/>
                </a:solidFill>
                <a:latin typeface="楷体"/>
                <a:ea typeface="楷体"/>
                <a:cs typeface="楷体"/>
              </a:rPr>
              <a:t>* </a:t>
            </a:r>
            <a:r>
              <a:rPr lang="zh-CN" altLang="en-US" sz="1700" b="1">
                <a:latin typeface="楷体"/>
                <a:ea typeface="楷体"/>
                <a:cs typeface="楷体"/>
              </a:rPr>
              <a:t> 适合于人体解剖结构的设计提供良好的贴服性防止支具滑脱</a:t>
            </a:r>
          </a:p>
          <a:p>
            <a:r>
              <a:rPr lang="zh-CN" altLang="en-US" sz="1700" b="1">
                <a:latin typeface="楷体"/>
                <a:ea typeface="楷体"/>
                <a:cs typeface="楷体"/>
              </a:rPr>
              <a:t> </a:t>
            </a:r>
          </a:p>
          <a:p>
            <a:r>
              <a:rPr lang="zh-CN" altLang="en-US" sz="1700" b="1">
                <a:solidFill>
                  <a:schemeClr val="accent2"/>
                </a:solidFill>
                <a:latin typeface="楷体"/>
                <a:ea typeface="楷体"/>
                <a:cs typeface="楷体"/>
              </a:rPr>
              <a:t>*</a:t>
            </a:r>
            <a:r>
              <a:rPr lang="zh-CN" altLang="en-US" sz="1700" b="1">
                <a:latin typeface="楷体"/>
                <a:ea typeface="楷体"/>
                <a:cs typeface="楷体"/>
              </a:rPr>
              <a:t>  支具铰链内外侧髁间及对应侧上下支条端配置可变气囊，形成三点式力学 作用点，有效通过框架承载体重负荷，减轻膝关节平台软骨面受压而缓解疼痛 </a:t>
            </a:r>
          </a:p>
          <a:p>
            <a:endParaRPr lang="zh-CN" altLang="en-US" sz="1700" b="1">
              <a:latin typeface="楷体"/>
              <a:ea typeface="楷体"/>
              <a:cs typeface="楷体"/>
            </a:endParaRPr>
          </a:p>
          <a:p>
            <a:r>
              <a:rPr lang="zh-CN" altLang="en-US" sz="1700" b="1">
                <a:solidFill>
                  <a:schemeClr val="accent2"/>
                </a:solidFill>
                <a:latin typeface="楷体"/>
                <a:ea typeface="楷体"/>
                <a:cs typeface="楷体"/>
              </a:rPr>
              <a:t>*</a:t>
            </a:r>
            <a:r>
              <a:rPr lang="zh-CN" altLang="en-US" sz="1700" b="1">
                <a:latin typeface="楷体"/>
                <a:ea typeface="楷体"/>
                <a:cs typeface="楷体"/>
              </a:rPr>
              <a:t>  框架内壁及魔术贴带下均有弹性透气PE海绵垫保护，稳定、舒适且防止局部压迫 </a:t>
            </a:r>
          </a:p>
          <a:p>
            <a:endParaRPr lang="zh-CN" altLang="en-US" sz="1700" b="1">
              <a:latin typeface="楷体"/>
              <a:ea typeface="楷体"/>
              <a:cs typeface="楷体"/>
            </a:endParaRPr>
          </a:p>
          <a:p>
            <a:r>
              <a:rPr lang="zh-CN" altLang="en-US" sz="1700" b="1">
                <a:solidFill>
                  <a:schemeClr val="accent2"/>
                </a:solidFill>
                <a:latin typeface="楷体"/>
                <a:ea typeface="楷体"/>
                <a:cs typeface="楷体"/>
              </a:rPr>
              <a:t>* </a:t>
            </a:r>
            <a:r>
              <a:rPr lang="zh-CN" altLang="en-US" sz="1700" b="1">
                <a:latin typeface="楷体"/>
                <a:ea typeface="楷体"/>
                <a:cs typeface="楷体"/>
              </a:rPr>
              <a:t> 支具魔术贴绑带可根据患者肢体关节肿胀情况和康复期运动状况来增减 </a:t>
            </a:r>
          </a:p>
          <a:p>
            <a:endParaRPr lang="zh-CN" altLang="en-US" sz="1700" b="1">
              <a:latin typeface="楷体"/>
              <a:ea typeface="楷体"/>
              <a:cs typeface="楷体"/>
            </a:endParaRPr>
          </a:p>
          <a:p>
            <a:endParaRPr lang="zh-CN" altLang="en-US" sz="1700">
              <a:latin typeface="Calibri" pitchFamily="34" charset="0"/>
            </a:endParaRPr>
          </a:p>
          <a:p>
            <a:endParaRPr lang="zh-CN" altLang="en-US">
              <a:latin typeface="Calibri" pitchFamily="34" charset="0"/>
            </a:endParaRPr>
          </a:p>
        </p:txBody>
      </p:sp>
      <p:pic>
        <p:nvPicPr>
          <p:cNvPr id="31752" name="图片 6"/>
          <p:cNvPicPr>
            <a:picLocks noChangeAspect="1"/>
          </p:cNvPicPr>
          <p:nvPr/>
        </p:nvPicPr>
        <p:blipFill>
          <a:blip r:embed="rId7"/>
          <a:srcRect/>
          <a:stretch>
            <a:fillRect/>
          </a:stretch>
        </p:blipFill>
        <p:spPr bwMode="auto">
          <a:xfrm>
            <a:off x="2784475" y="3441700"/>
            <a:ext cx="1485900" cy="3038475"/>
          </a:xfrm>
          <a:prstGeom prst="rect">
            <a:avLst/>
          </a:prstGeom>
          <a:noFill/>
          <a:ln w="9525">
            <a:noFill/>
            <a:miter lim="800000"/>
            <a:headEnd/>
            <a:tailEnd/>
          </a:ln>
        </p:spPr>
      </p:pic>
      <p:sp>
        <p:nvSpPr>
          <p:cNvPr id="31753" name="AutoShape 9"/>
          <p:cNvSpPr>
            <a:spLocks noChangeArrowheads="1"/>
          </p:cNvSpPr>
          <p:nvPr/>
        </p:nvSpPr>
        <p:spPr bwMode="auto">
          <a:xfrm>
            <a:off x="3154363" y="4511675"/>
            <a:ext cx="196850" cy="182563"/>
          </a:xfrm>
          <a:prstGeom prst="rightArrow">
            <a:avLst>
              <a:gd name="adj1" fmla="val 50000"/>
              <a:gd name="adj2" fmla="val 26956"/>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31754" name="AutoShape 10"/>
          <p:cNvSpPr>
            <a:spLocks noChangeArrowheads="1"/>
          </p:cNvSpPr>
          <p:nvPr/>
        </p:nvSpPr>
        <p:spPr bwMode="auto">
          <a:xfrm>
            <a:off x="4130675" y="4006850"/>
            <a:ext cx="212725" cy="198438"/>
          </a:xfrm>
          <a:prstGeom prst="leftArrow">
            <a:avLst>
              <a:gd name="adj1" fmla="val 50000"/>
              <a:gd name="adj2" fmla="val 26800"/>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31756" name="AutoShape 12"/>
          <p:cNvSpPr>
            <a:spLocks noChangeArrowheads="1"/>
          </p:cNvSpPr>
          <p:nvPr/>
        </p:nvSpPr>
        <p:spPr bwMode="auto">
          <a:xfrm>
            <a:off x="4087813" y="4924425"/>
            <a:ext cx="212725" cy="198438"/>
          </a:xfrm>
          <a:prstGeom prst="leftArrow">
            <a:avLst>
              <a:gd name="adj1" fmla="val 50000"/>
              <a:gd name="adj2" fmla="val 26800"/>
            </a:avLst>
          </a:prstGeom>
          <a:solidFill>
            <a:schemeClr val="accent1"/>
          </a:solidFill>
          <a:ln w="9525">
            <a:solidFill>
              <a:schemeClr val="tx1"/>
            </a:solidFill>
            <a:miter lim="800000"/>
            <a:headEnd/>
            <a:tailEnd/>
          </a:ln>
          <a:effectLst/>
        </p:spPr>
        <p:txBody>
          <a:bodyPr wrap="none" anchor="ctr"/>
          <a:lstStyle/>
          <a:p>
            <a:endParaRPr lang="zh-CN" altLang="en-US"/>
          </a:p>
        </p:txBody>
      </p:sp>
    </p:spTree>
    <p:custDataLst>
      <p:tags r:id="rId1"/>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32770" name="矩形 5"/>
          <p:cNvSpPr>
            <a:spLocks noChangeArrowheads="1"/>
          </p:cNvSpPr>
          <p:nvPr>
            <p:custDataLst>
              <p:tags r:id="rId2"/>
            </p:custDataLst>
          </p:nvPr>
        </p:nvSpPr>
        <p:spPr bwMode="auto">
          <a:xfrm>
            <a:off x="838200" y="1825625"/>
            <a:ext cx="10515600" cy="4351338"/>
          </a:xfrm>
          <a:prstGeom prst="rect">
            <a:avLst/>
          </a:prstGeom>
          <a:noFill/>
          <a:ln w="9525">
            <a:noFill/>
            <a:miter lim="800000"/>
            <a:headEnd/>
            <a:tailEnd/>
          </a:ln>
        </p:spPr>
        <p:txBody>
          <a:bodyPr/>
          <a:lstStyle/>
          <a:p>
            <a:pPr marL="228600" indent="-228600">
              <a:lnSpc>
                <a:spcPct val="90000"/>
              </a:lnSpc>
              <a:spcBef>
                <a:spcPts val="1000"/>
              </a:spcBef>
              <a:buFont typeface="Arial" charset="0"/>
              <a:buNone/>
            </a:pPr>
            <a:endParaRPr lang="zh-CN" altLang="en-US" sz="2800">
              <a:latin typeface="Calibri" pitchFamily="34" charset="0"/>
              <a:sym typeface="+mn-ea"/>
            </a:endParaRPr>
          </a:p>
        </p:txBody>
      </p:sp>
      <p:sp>
        <p:nvSpPr>
          <p:cNvPr id="2" name="矩形 1"/>
          <p:cNvSpPr/>
          <p:nvPr>
            <p:custDataLst>
              <p:tags r:id="rId3"/>
            </p:custDataLst>
          </p:nvPr>
        </p:nvSpPr>
        <p:spPr>
          <a:xfrm>
            <a:off x="-25400" y="-33338"/>
            <a:ext cx="3789363" cy="639763"/>
          </a:xfrm>
          <a:prstGeom prst="rect">
            <a:avLst/>
          </a:prstGeom>
          <a:solidFill>
            <a:schemeClr val="accent1"/>
          </a:solidFill>
        </p:spPr>
        <p:txBody>
          <a:bodyPr anchor="ctr">
            <a:normAutofit fontScale="60000"/>
          </a:bodyPr>
          <a:lstStyle/>
          <a:p>
            <a:pPr fontAlgn="auto">
              <a:lnSpc>
                <a:spcPct val="90000"/>
              </a:lnSpc>
              <a:spcBef>
                <a:spcPts val="0"/>
              </a:spcBef>
              <a:spcAft>
                <a:spcPts val="0"/>
              </a:spcAft>
              <a:defRPr/>
            </a:pPr>
            <a:r>
              <a:rPr lang="zh-CN" altLang="en-US" sz="4400" b="1" dirty="0">
                <a:solidFill>
                  <a:srgbClr val="FFC000"/>
                </a:solidFill>
                <a:latin typeface="楷体" charset="0"/>
                <a:ea typeface="楷体" charset="0"/>
                <a:cs typeface="+mj-cs"/>
                <a:sym typeface="Arial" pitchFamily="34" charset="0"/>
              </a:rPr>
              <a:t>可调式膝关节支具</a:t>
            </a:r>
            <a:r>
              <a:rPr lang="en-US" altLang="zh-CN" sz="4400" b="1" dirty="0">
                <a:solidFill>
                  <a:srgbClr val="FFC000"/>
                </a:solidFill>
                <a:latin typeface="楷体" charset="0"/>
                <a:ea typeface="楷体" charset="0"/>
                <a:cs typeface="+mj-cs"/>
                <a:sym typeface="Arial" pitchFamily="34" charset="0"/>
              </a:rPr>
              <a:t>I</a:t>
            </a:r>
            <a:r>
              <a:rPr lang="zh-CN" altLang="en-US" sz="4400" b="1" dirty="0">
                <a:solidFill>
                  <a:srgbClr val="FFC000"/>
                </a:solidFill>
                <a:latin typeface="楷体" charset="0"/>
                <a:ea typeface="楷体" charset="0"/>
                <a:cs typeface="+mj-cs"/>
                <a:sym typeface="Arial" pitchFamily="34" charset="0"/>
              </a:rPr>
              <a:t>型</a:t>
            </a:r>
            <a:endParaRPr lang="zh-CN" altLang="en-US" sz="4400">
              <a:latin typeface="+mj-lt"/>
              <a:ea typeface="+mj-ea"/>
              <a:cs typeface="+mj-cs"/>
              <a:sym typeface="+mn-ea"/>
            </a:endParaRPr>
          </a:p>
        </p:txBody>
      </p:sp>
      <p:pic>
        <p:nvPicPr>
          <p:cNvPr id="32772" name="图片 4"/>
          <p:cNvPicPr>
            <a:picLocks noChangeAspect="1"/>
          </p:cNvPicPr>
          <p:nvPr/>
        </p:nvPicPr>
        <p:blipFill>
          <a:blip r:embed="rId5"/>
          <a:srcRect/>
          <a:stretch>
            <a:fillRect/>
          </a:stretch>
        </p:blipFill>
        <p:spPr bwMode="auto">
          <a:xfrm>
            <a:off x="838200" y="1028700"/>
            <a:ext cx="2693988" cy="1906588"/>
          </a:xfrm>
          <a:prstGeom prst="rect">
            <a:avLst/>
          </a:prstGeom>
          <a:noFill/>
          <a:ln w="9525">
            <a:noFill/>
            <a:miter lim="800000"/>
            <a:headEnd/>
            <a:tailEnd/>
          </a:ln>
        </p:spPr>
      </p:pic>
      <p:pic>
        <p:nvPicPr>
          <p:cNvPr id="32773" name="图片 6"/>
          <p:cNvPicPr>
            <a:picLocks noChangeAspect="1"/>
          </p:cNvPicPr>
          <p:nvPr/>
        </p:nvPicPr>
        <p:blipFill>
          <a:blip r:embed="rId6"/>
          <a:srcRect/>
          <a:stretch>
            <a:fillRect/>
          </a:stretch>
        </p:blipFill>
        <p:spPr bwMode="auto">
          <a:xfrm>
            <a:off x="42863" y="3357563"/>
            <a:ext cx="2181225" cy="2941637"/>
          </a:xfrm>
          <a:prstGeom prst="rect">
            <a:avLst/>
          </a:prstGeom>
          <a:noFill/>
          <a:ln w="9525">
            <a:noFill/>
            <a:miter lim="800000"/>
            <a:headEnd/>
            <a:tailEnd/>
          </a:ln>
        </p:spPr>
      </p:pic>
      <p:pic>
        <p:nvPicPr>
          <p:cNvPr id="32774" name="图片 7"/>
          <p:cNvPicPr>
            <a:picLocks noChangeAspect="1"/>
          </p:cNvPicPr>
          <p:nvPr/>
        </p:nvPicPr>
        <p:blipFill>
          <a:blip r:embed="rId7"/>
          <a:srcRect/>
          <a:stretch>
            <a:fillRect/>
          </a:stretch>
        </p:blipFill>
        <p:spPr bwMode="auto">
          <a:xfrm>
            <a:off x="2366963" y="3444875"/>
            <a:ext cx="2030412" cy="2854325"/>
          </a:xfrm>
          <a:prstGeom prst="rect">
            <a:avLst/>
          </a:prstGeom>
          <a:noFill/>
          <a:ln w="9525">
            <a:noFill/>
            <a:miter lim="800000"/>
            <a:headEnd/>
            <a:tailEnd/>
          </a:ln>
        </p:spPr>
      </p:pic>
      <p:sp>
        <p:nvSpPr>
          <p:cNvPr id="32775" name="文本框 9"/>
          <p:cNvSpPr txBox="1">
            <a:spLocks noChangeArrowheads="1"/>
          </p:cNvSpPr>
          <p:nvPr/>
        </p:nvSpPr>
        <p:spPr bwMode="auto">
          <a:xfrm>
            <a:off x="5349875" y="606425"/>
            <a:ext cx="5424488" cy="1189038"/>
          </a:xfrm>
          <a:prstGeom prst="rect">
            <a:avLst/>
          </a:prstGeom>
          <a:noFill/>
          <a:ln w="9525">
            <a:noFill/>
            <a:miter lim="800000"/>
            <a:headEnd/>
            <a:tailEnd/>
          </a:ln>
        </p:spPr>
        <p:txBody>
          <a:bodyPr>
            <a:spAutoFit/>
          </a:bodyPr>
          <a:lstStyle/>
          <a:p>
            <a:r>
              <a:rPr lang="zh-CN" altLang="en-US" b="1">
                <a:solidFill>
                  <a:schemeClr val="accent1"/>
                </a:solidFill>
                <a:latin typeface="楷体"/>
                <a:ea typeface="楷体"/>
                <a:cs typeface="楷体"/>
              </a:rPr>
              <a:t>适用于 膝关节十字韧带重建手术后固定及功能康复</a:t>
            </a:r>
          </a:p>
          <a:p>
            <a:endParaRPr lang="zh-CN" altLang="en-US" b="1">
              <a:solidFill>
                <a:schemeClr val="accent1"/>
              </a:solidFill>
              <a:latin typeface="楷体"/>
              <a:ea typeface="楷体"/>
              <a:cs typeface="楷体"/>
            </a:endParaRPr>
          </a:p>
          <a:p>
            <a:r>
              <a:rPr lang="zh-CN" altLang="en-US" b="1">
                <a:solidFill>
                  <a:schemeClr val="accent1"/>
                </a:solidFill>
                <a:latin typeface="楷体"/>
                <a:ea typeface="楷体"/>
                <a:cs typeface="楷体"/>
              </a:rPr>
              <a:t>也可用于膝关节内骨折、半月板及侧副韧带损伤或术后固定及关节功能康复</a:t>
            </a:r>
          </a:p>
        </p:txBody>
      </p:sp>
      <p:sp>
        <p:nvSpPr>
          <p:cNvPr id="32776" name="文本框 10"/>
          <p:cNvSpPr txBox="1">
            <a:spLocks noChangeArrowheads="1"/>
          </p:cNvSpPr>
          <p:nvPr/>
        </p:nvSpPr>
        <p:spPr bwMode="auto">
          <a:xfrm>
            <a:off x="5349875" y="2640013"/>
            <a:ext cx="6796088" cy="3657600"/>
          </a:xfrm>
          <a:prstGeom prst="rect">
            <a:avLst/>
          </a:prstGeom>
          <a:noFill/>
          <a:ln w="9525">
            <a:noFill/>
            <a:miter lim="800000"/>
            <a:headEnd/>
            <a:tailEnd/>
          </a:ln>
        </p:spPr>
        <p:txBody>
          <a:bodyPr>
            <a:spAutoFit/>
          </a:bodyPr>
          <a:lstStyle/>
          <a:p>
            <a:r>
              <a:rPr lang="zh-CN" altLang="en-US">
                <a:solidFill>
                  <a:schemeClr val="accent2"/>
                </a:solidFill>
              </a:rPr>
              <a:t>♦</a:t>
            </a:r>
            <a:r>
              <a:rPr lang="zh-CN" altLang="en-US" b="1">
                <a:latin typeface="楷体"/>
                <a:ea typeface="楷体"/>
                <a:cs typeface="楷体"/>
              </a:rPr>
              <a:t>拆片式设计，托片固定下肢内外侧，顺应下肢周径变化 </a:t>
            </a:r>
          </a:p>
          <a:p>
            <a:endParaRPr lang="zh-CN" altLang="en-US" b="1">
              <a:latin typeface="楷体"/>
              <a:ea typeface="楷体"/>
              <a:cs typeface="楷体"/>
            </a:endParaRPr>
          </a:p>
          <a:p>
            <a:r>
              <a:rPr lang="zh-CN" altLang="en-US" b="1">
                <a:solidFill>
                  <a:schemeClr val="accent2"/>
                </a:solidFill>
                <a:latin typeface="楷体"/>
                <a:ea typeface="楷体"/>
                <a:cs typeface="楷体"/>
                <a:sym typeface="+mn-ea"/>
              </a:rPr>
              <a:t>♦</a:t>
            </a:r>
            <a:r>
              <a:rPr lang="zh-CN" altLang="en-US" b="1">
                <a:latin typeface="楷体"/>
                <a:ea typeface="楷体"/>
                <a:cs typeface="楷体"/>
              </a:rPr>
              <a:t>铰链小腿支条套筒可调式结构可下延长10cm, 下端抵止内外踝上方，防止支具下滑 </a:t>
            </a:r>
          </a:p>
          <a:p>
            <a:endParaRPr lang="zh-CN" altLang="en-US" b="1">
              <a:latin typeface="楷体"/>
              <a:ea typeface="楷体"/>
              <a:cs typeface="楷体"/>
            </a:endParaRPr>
          </a:p>
          <a:p>
            <a:r>
              <a:rPr lang="zh-CN" altLang="en-US" b="1">
                <a:solidFill>
                  <a:schemeClr val="accent2"/>
                </a:solidFill>
                <a:latin typeface="楷体"/>
                <a:ea typeface="楷体"/>
                <a:cs typeface="楷体"/>
                <a:sym typeface="+mn-ea"/>
              </a:rPr>
              <a:t>♦</a:t>
            </a:r>
            <a:r>
              <a:rPr lang="zh-CN" altLang="en-US" b="1">
                <a:latin typeface="楷体"/>
                <a:ea typeface="楷体"/>
                <a:cs typeface="楷体"/>
              </a:rPr>
              <a:t>无需过度绑紧固定支具，既可稳定固定又保持相当舒适度 </a:t>
            </a:r>
          </a:p>
          <a:p>
            <a:endParaRPr lang="zh-CN" altLang="en-US" b="1">
              <a:latin typeface="楷体"/>
              <a:ea typeface="楷体"/>
              <a:cs typeface="楷体"/>
            </a:endParaRPr>
          </a:p>
          <a:p>
            <a:r>
              <a:rPr lang="zh-CN" altLang="en-US" b="1">
                <a:solidFill>
                  <a:schemeClr val="accent2"/>
                </a:solidFill>
                <a:latin typeface="楷体"/>
                <a:ea typeface="楷体"/>
                <a:cs typeface="楷体"/>
                <a:sym typeface="+mn-ea"/>
              </a:rPr>
              <a:t>♦</a:t>
            </a:r>
            <a:r>
              <a:rPr lang="zh-CN" altLang="en-US" b="1">
                <a:latin typeface="楷体"/>
                <a:ea typeface="楷体"/>
                <a:cs typeface="楷体"/>
              </a:rPr>
              <a:t>铰链关节调节盘以简单变换销钉位置来调节关节活动度，为术后患者逐步康复膝关节活动功能 </a:t>
            </a:r>
          </a:p>
          <a:p>
            <a:endParaRPr lang="zh-CN" altLang="en-US" b="1">
              <a:latin typeface="楷体"/>
              <a:ea typeface="楷体"/>
              <a:cs typeface="楷体"/>
            </a:endParaRPr>
          </a:p>
          <a:p>
            <a:r>
              <a:rPr lang="zh-CN" altLang="en-US" b="1">
                <a:solidFill>
                  <a:schemeClr val="accent2"/>
                </a:solidFill>
                <a:latin typeface="楷体"/>
                <a:ea typeface="楷体"/>
                <a:cs typeface="楷体"/>
                <a:sym typeface="+mn-ea"/>
              </a:rPr>
              <a:t>♦</a:t>
            </a:r>
            <a:r>
              <a:rPr lang="zh-CN" altLang="en-US" b="1">
                <a:latin typeface="楷体"/>
                <a:ea typeface="楷体"/>
                <a:cs typeface="楷体"/>
              </a:rPr>
              <a:t> 托片、铰链及绑带与皮肤接触部均有弹性透气海绵间隔，有效缓冲压迫并增加摩擦力</a:t>
            </a:r>
          </a:p>
          <a:p>
            <a:endParaRPr lang="zh-CN" altLang="en-US" b="1">
              <a:latin typeface="楷体"/>
              <a:ea typeface="楷体"/>
              <a:cs typeface="楷体"/>
            </a:endParaRPr>
          </a:p>
        </p:txBody>
      </p:sp>
    </p:spTree>
    <p:custDataLst>
      <p:tags r:id="rId1"/>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33794" name="矩形 5"/>
          <p:cNvSpPr>
            <a:spLocks noChangeArrowheads="1"/>
          </p:cNvSpPr>
          <p:nvPr>
            <p:custDataLst>
              <p:tags r:id="rId2"/>
            </p:custDataLst>
          </p:nvPr>
        </p:nvSpPr>
        <p:spPr bwMode="auto">
          <a:xfrm>
            <a:off x="838200" y="1825625"/>
            <a:ext cx="10515600" cy="4351338"/>
          </a:xfrm>
          <a:prstGeom prst="rect">
            <a:avLst/>
          </a:prstGeom>
          <a:noFill/>
          <a:ln w="9525">
            <a:noFill/>
            <a:miter lim="800000"/>
            <a:headEnd/>
            <a:tailEnd/>
          </a:ln>
        </p:spPr>
        <p:txBody>
          <a:bodyPr/>
          <a:lstStyle/>
          <a:p>
            <a:pPr marL="228600" indent="-228600">
              <a:lnSpc>
                <a:spcPct val="90000"/>
              </a:lnSpc>
              <a:spcBef>
                <a:spcPts val="1000"/>
              </a:spcBef>
              <a:buFont typeface="Arial" charset="0"/>
              <a:buNone/>
            </a:pPr>
            <a:endParaRPr lang="zh-CN" altLang="en-US" sz="2800">
              <a:latin typeface="Calibri" pitchFamily="34" charset="0"/>
              <a:sym typeface="+mn-ea"/>
            </a:endParaRPr>
          </a:p>
        </p:txBody>
      </p:sp>
      <p:sp>
        <p:nvSpPr>
          <p:cNvPr id="2" name="矩形 1"/>
          <p:cNvSpPr/>
          <p:nvPr>
            <p:custDataLst>
              <p:tags r:id="rId3"/>
            </p:custDataLst>
          </p:nvPr>
        </p:nvSpPr>
        <p:spPr>
          <a:xfrm>
            <a:off x="-34925" y="-33338"/>
            <a:ext cx="4194175" cy="639763"/>
          </a:xfrm>
          <a:prstGeom prst="rect">
            <a:avLst/>
          </a:prstGeom>
          <a:solidFill>
            <a:schemeClr val="accent1"/>
          </a:solidFill>
        </p:spPr>
        <p:txBody>
          <a:bodyPr anchor="ctr">
            <a:normAutofit fontScale="40000"/>
          </a:bodyPr>
          <a:lstStyle/>
          <a:p>
            <a:pPr fontAlgn="auto">
              <a:lnSpc>
                <a:spcPct val="90000"/>
              </a:lnSpc>
              <a:spcBef>
                <a:spcPts val="0"/>
              </a:spcBef>
              <a:spcAft>
                <a:spcPts val="0"/>
              </a:spcAft>
              <a:defRPr/>
            </a:pPr>
            <a:r>
              <a:rPr lang="zh-CN" altLang="en-US" sz="4400" b="1" dirty="0">
                <a:solidFill>
                  <a:srgbClr val="FFC000"/>
                </a:solidFill>
                <a:latin typeface="楷体" charset="0"/>
                <a:ea typeface="楷体" charset="0"/>
                <a:cs typeface="+mj-cs"/>
                <a:sym typeface="Arial" pitchFamily="34" charset="0"/>
              </a:rPr>
              <a:t>可调式胸腰骶固定支具</a:t>
            </a:r>
            <a:r>
              <a:rPr lang="en-US" altLang="zh-CN" sz="4400" b="1" dirty="0">
                <a:solidFill>
                  <a:srgbClr val="FFC000"/>
                </a:solidFill>
                <a:latin typeface="楷体" charset="0"/>
                <a:ea typeface="楷体" charset="0"/>
                <a:cs typeface="+mj-cs"/>
                <a:sym typeface="Arial" pitchFamily="34" charset="0"/>
              </a:rPr>
              <a:t>I/II</a:t>
            </a:r>
            <a:r>
              <a:rPr lang="zh-CN" altLang="en-US" sz="4400" b="1" dirty="0">
                <a:solidFill>
                  <a:srgbClr val="FFC000"/>
                </a:solidFill>
                <a:latin typeface="楷体" charset="0"/>
                <a:ea typeface="楷体" charset="0"/>
                <a:cs typeface="+mj-cs"/>
                <a:sym typeface="Arial" pitchFamily="34" charset="0"/>
              </a:rPr>
              <a:t>型</a:t>
            </a:r>
            <a:r>
              <a:rPr lang="en-US" altLang="zh-CN" sz="4400" b="1" dirty="0">
                <a:solidFill>
                  <a:srgbClr val="FFC000"/>
                </a:solidFill>
                <a:latin typeface="楷体" charset="0"/>
                <a:ea typeface="楷体" charset="0"/>
                <a:cs typeface="+mj-cs"/>
                <a:sym typeface="Arial" pitchFamily="34" charset="0"/>
              </a:rPr>
              <a:t>J-TLSO</a:t>
            </a:r>
          </a:p>
        </p:txBody>
      </p:sp>
      <p:pic>
        <p:nvPicPr>
          <p:cNvPr id="33796" name="图片 24" descr="tlso-f1"/>
          <p:cNvPicPr>
            <a:picLocks noChangeAspect="1"/>
          </p:cNvPicPr>
          <p:nvPr/>
        </p:nvPicPr>
        <p:blipFill>
          <a:blip r:embed="rId5"/>
          <a:srcRect/>
          <a:stretch>
            <a:fillRect/>
          </a:stretch>
        </p:blipFill>
        <p:spPr bwMode="auto">
          <a:xfrm>
            <a:off x="2255838" y="3857625"/>
            <a:ext cx="2022475" cy="2700338"/>
          </a:xfrm>
          <a:prstGeom prst="rect">
            <a:avLst/>
          </a:prstGeom>
          <a:noFill/>
          <a:ln w="9525">
            <a:noFill/>
            <a:miter lim="800000"/>
            <a:headEnd/>
            <a:tailEnd/>
          </a:ln>
        </p:spPr>
      </p:pic>
      <p:pic>
        <p:nvPicPr>
          <p:cNvPr id="33797" name="图片 3"/>
          <p:cNvPicPr>
            <a:picLocks noChangeAspect="1"/>
          </p:cNvPicPr>
          <p:nvPr/>
        </p:nvPicPr>
        <p:blipFill>
          <a:blip r:embed="rId6"/>
          <a:srcRect/>
          <a:stretch>
            <a:fillRect/>
          </a:stretch>
        </p:blipFill>
        <p:spPr bwMode="auto">
          <a:xfrm>
            <a:off x="136525" y="703263"/>
            <a:ext cx="2516188" cy="1998662"/>
          </a:xfrm>
          <a:prstGeom prst="rect">
            <a:avLst/>
          </a:prstGeom>
          <a:noFill/>
          <a:ln w="9525">
            <a:noFill/>
            <a:miter lim="800000"/>
            <a:headEnd/>
            <a:tailEnd/>
          </a:ln>
        </p:spPr>
      </p:pic>
      <p:pic>
        <p:nvPicPr>
          <p:cNvPr id="33798" name="图片 4"/>
          <p:cNvPicPr>
            <a:picLocks noChangeAspect="1"/>
          </p:cNvPicPr>
          <p:nvPr/>
        </p:nvPicPr>
        <p:blipFill>
          <a:blip r:embed="rId7"/>
          <a:srcRect/>
          <a:stretch>
            <a:fillRect/>
          </a:stretch>
        </p:blipFill>
        <p:spPr bwMode="auto">
          <a:xfrm>
            <a:off x="606425" y="2968625"/>
            <a:ext cx="1576388" cy="2066925"/>
          </a:xfrm>
          <a:prstGeom prst="rect">
            <a:avLst/>
          </a:prstGeom>
          <a:noFill/>
          <a:ln w="9525">
            <a:noFill/>
            <a:miter lim="800000"/>
            <a:headEnd/>
            <a:tailEnd/>
          </a:ln>
        </p:spPr>
      </p:pic>
      <p:pic>
        <p:nvPicPr>
          <p:cNvPr id="33799" name="图片 34" descr="tlso-m2-2"/>
          <p:cNvPicPr>
            <a:picLocks noChangeAspect="1"/>
          </p:cNvPicPr>
          <p:nvPr/>
        </p:nvPicPr>
        <p:blipFill>
          <a:blip r:embed="rId8"/>
          <a:srcRect/>
          <a:stretch>
            <a:fillRect/>
          </a:stretch>
        </p:blipFill>
        <p:spPr bwMode="auto">
          <a:xfrm>
            <a:off x="4402138" y="1423988"/>
            <a:ext cx="1409700" cy="2303462"/>
          </a:xfrm>
          <a:prstGeom prst="rect">
            <a:avLst/>
          </a:prstGeom>
          <a:noFill/>
          <a:ln w="9525">
            <a:noFill/>
            <a:miter lim="800000"/>
            <a:headEnd/>
            <a:tailEnd/>
          </a:ln>
        </p:spPr>
      </p:pic>
      <p:pic>
        <p:nvPicPr>
          <p:cNvPr id="33800" name="图片 30" descr="tlso-m1"/>
          <p:cNvPicPr>
            <a:picLocks noChangeAspect="1"/>
          </p:cNvPicPr>
          <p:nvPr/>
        </p:nvPicPr>
        <p:blipFill>
          <a:blip r:embed="rId9"/>
          <a:srcRect/>
          <a:stretch>
            <a:fillRect/>
          </a:stretch>
        </p:blipFill>
        <p:spPr bwMode="auto">
          <a:xfrm>
            <a:off x="2724150" y="1422400"/>
            <a:ext cx="1554163" cy="2305050"/>
          </a:xfrm>
          <a:prstGeom prst="rect">
            <a:avLst/>
          </a:prstGeom>
          <a:noFill/>
          <a:ln w="9525">
            <a:noFill/>
            <a:miter lim="800000"/>
            <a:headEnd/>
            <a:tailEnd/>
          </a:ln>
        </p:spPr>
      </p:pic>
      <p:pic>
        <p:nvPicPr>
          <p:cNvPr id="33801" name="图片 26" descr="tlso-f3"/>
          <p:cNvPicPr>
            <a:picLocks noChangeAspect="1"/>
          </p:cNvPicPr>
          <p:nvPr/>
        </p:nvPicPr>
        <p:blipFill>
          <a:blip r:embed="rId10"/>
          <a:srcRect/>
          <a:stretch>
            <a:fillRect/>
          </a:stretch>
        </p:blipFill>
        <p:spPr bwMode="auto">
          <a:xfrm>
            <a:off x="4402138" y="3857625"/>
            <a:ext cx="1746250" cy="2597150"/>
          </a:xfrm>
          <a:prstGeom prst="rect">
            <a:avLst/>
          </a:prstGeom>
          <a:noFill/>
          <a:ln w="9525">
            <a:noFill/>
            <a:miter lim="800000"/>
            <a:headEnd/>
            <a:tailEnd/>
          </a:ln>
        </p:spPr>
      </p:pic>
      <p:sp>
        <p:nvSpPr>
          <p:cNvPr id="33802" name="文本框 9"/>
          <p:cNvSpPr txBox="1">
            <a:spLocks noChangeArrowheads="1"/>
          </p:cNvSpPr>
          <p:nvPr/>
        </p:nvSpPr>
        <p:spPr bwMode="auto">
          <a:xfrm>
            <a:off x="6442075" y="2447925"/>
            <a:ext cx="5399088" cy="3108325"/>
          </a:xfrm>
          <a:prstGeom prst="rect">
            <a:avLst/>
          </a:prstGeom>
          <a:noFill/>
          <a:ln w="9525">
            <a:noFill/>
            <a:miter lim="800000"/>
            <a:headEnd/>
            <a:tailEnd/>
          </a:ln>
        </p:spPr>
        <p:txBody>
          <a:bodyPr>
            <a:spAutoFit/>
          </a:bodyPr>
          <a:lstStyle/>
          <a:p>
            <a:r>
              <a:rPr lang="zh-CN" altLang="en-US" b="1">
                <a:latin typeface="楷体"/>
                <a:ea typeface="楷体"/>
                <a:cs typeface="楷体"/>
              </a:rPr>
              <a:t>特点</a:t>
            </a:r>
          </a:p>
          <a:p>
            <a:r>
              <a:rPr lang="zh-CN" altLang="en-US" b="1">
                <a:latin typeface="楷体"/>
                <a:ea typeface="楷体"/>
                <a:cs typeface="楷体"/>
              </a:rPr>
              <a:t>可塑形调节后背矫形板完全贴服人体后背脊柱生理曲线</a:t>
            </a:r>
          </a:p>
          <a:p>
            <a:endParaRPr lang="zh-CN" altLang="en-US" b="1">
              <a:latin typeface="楷体"/>
              <a:ea typeface="楷体"/>
              <a:cs typeface="楷体"/>
            </a:endParaRPr>
          </a:p>
          <a:p>
            <a:r>
              <a:rPr lang="zh-CN" altLang="en-US" b="1">
                <a:latin typeface="楷体"/>
                <a:ea typeface="楷体"/>
                <a:cs typeface="楷体"/>
              </a:rPr>
              <a:t>柔软弹性被面提供最大舒适度及环保无毒内衬面料，100%透气，腰腹带材料腹部粘扣带调节腹部压力</a:t>
            </a:r>
          </a:p>
          <a:p>
            <a:endParaRPr lang="zh-CN" altLang="en-US" b="1">
              <a:latin typeface="楷体"/>
              <a:ea typeface="楷体"/>
              <a:cs typeface="楷体"/>
            </a:endParaRPr>
          </a:p>
          <a:p>
            <a:r>
              <a:rPr lang="zh-CN" altLang="en-US" b="1">
                <a:latin typeface="楷体"/>
                <a:ea typeface="楷体"/>
                <a:cs typeface="楷体"/>
                <a:sym typeface="+mn-ea"/>
              </a:rPr>
              <a:t>前锁骨托片、腰带及后背矫形板形成三点作用力点于脊柱胸腰部，</a:t>
            </a:r>
            <a:r>
              <a:rPr lang="zh-CN" altLang="en-US" b="1">
                <a:latin typeface="楷体"/>
                <a:ea typeface="楷体"/>
                <a:cs typeface="楷体"/>
              </a:rPr>
              <a:t>胸背</a:t>
            </a:r>
            <a:r>
              <a:rPr lang="zh-CN" altLang="en-US" b="1">
                <a:latin typeface="楷体"/>
                <a:ea typeface="楷体"/>
                <a:cs typeface="楷体"/>
                <a:sym typeface="+mn-ea"/>
              </a:rPr>
              <a:t>加配定向气囊能实施可控的对脊柱前推的矫形力，矫正脊柱后凸畸形</a:t>
            </a:r>
            <a:endParaRPr lang="zh-CN" altLang="en-US" b="1">
              <a:latin typeface="楷体"/>
              <a:ea typeface="楷体"/>
              <a:cs typeface="楷体"/>
            </a:endParaRPr>
          </a:p>
          <a:p>
            <a:endParaRPr lang="zh-CN" altLang="en-US">
              <a:latin typeface="Calibri" pitchFamily="34" charset="0"/>
            </a:endParaRPr>
          </a:p>
        </p:txBody>
      </p:sp>
      <p:sp>
        <p:nvSpPr>
          <p:cNvPr id="33803" name="文本框 10"/>
          <p:cNvSpPr txBox="1">
            <a:spLocks noChangeArrowheads="1"/>
          </p:cNvSpPr>
          <p:nvPr/>
        </p:nvSpPr>
        <p:spPr bwMode="auto">
          <a:xfrm>
            <a:off x="5967413" y="914400"/>
            <a:ext cx="6986587" cy="1189038"/>
          </a:xfrm>
          <a:prstGeom prst="rect">
            <a:avLst/>
          </a:prstGeom>
          <a:noFill/>
          <a:ln w="9525">
            <a:noFill/>
            <a:miter lim="800000"/>
            <a:headEnd/>
            <a:tailEnd/>
          </a:ln>
        </p:spPr>
        <p:txBody>
          <a:bodyPr>
            <a:spAutoFit/>
          </a:bodyPr>
          <a:lstStyle/>
          <a:p>
            <a:r>
              <a:rPr lang="zh-CN" altLang="en-US" b="1">
                <a:solidFill>
                  <a:schemeClr val="accent1"/>
                </a:solidFill>
                <a:latin typeface="楷体"/>
                <a:ea typeface="楷体"/>
                <a:cs typeface="楷体"/>
              </a:rPr>
              <a:t>适用于：1）胸椎压缩性骨折损伤</a:t>
            </a:r>
          </a:p>
          <a:p>
            <a:r>
              <a:rPr lang="zh-CN" altLang="en-US" b="1">
                <a:solidFill>
                  <a:schemeClr val="accent1"/>
                </a:solidFill>
                <a:latin typeface="楷体"/>
                <a:ea typeface="楷体"/>
                <a:cs typeface="楷体"/>
              </a:rPr>
              <a:t>        2）胸腰椎内固定手术后辅助外固定及功能康复</a:t>
            </a:r>
          </a:p>
          <a:p>
            <a:r>
              <a:rPr lang="zh-CN" altLang="en-US" b="1">
                <a:solidFill>
                  <a:schemeClr val="accent1"/>
                </a:solidFill>
                <a:latin typeface="楷体"/>
                <a:ea typeface="楷体"/>
                <a:cs typeface="楷体"/>
              </a:rPr>
              <a:t>        </a:t>
            </a:r>
            <a:r>
              <a:rPr lang="en-US" altLang="zh-CN" b="1">
                <a:solidFill>
                  <a:schemeClr val="accent1"/>
                </a:solidFill>
                <a:latin typeface="楷体"/>
                <a:ea typeface="楷体"/>
                <a:cs typeface="楷体"/>
              </a:rPr>
              <a:t>3</a:t>
            </a:r>
            <a:r>
              <a:rPr lang="zh-CN" altLang="en-US" b="1">
                <a:solidFill>
                  <a:schemeClr val="accent1"/>
                </a:solidFill>
                <a:latin typeface="楷体"/>
                <a:ea typeface="楷体"/>
                <a:cs typeface="楷体"/>
              </a:rPr>
              <a:t>）老年性脊柱退行性病变</a:t>
            </a:r>
            <a:r>
              <a:rPr lang="zh-CN" altLang="en-US" b="1">
                <a:solidFill>
                  <a:schemeClr val="accent1"/>
                </a:solidFill>
                <a:latin typeface="楷体"/>
                <a:ea typeface="楷体"/>
                <a:cs typeface="楷体"/>
                <a:sym typeface="+mn-ea"/>
              </a:rPr>
              <a:t>后凸畸形</a:t>
            </a:r>
          </a:p>
          <a:p>
            <a:r>
              <a:rPr lang="zh-CN" altLang="en-US" b="1">
                <a:solidFill>
                  <a:schemeClr val="accent1"/>
                </a:solidFill>
                <a:latin typeface="楷体"/>
                <a:ea typeface="楷体"/>
                <a:cs typeface="楷体"/>
                <a:sym typeface="+mn-ea"/>
              </a:rPr>
              <a:t>        </a:t>
            </a:r>
            <a:r>
              <a:rPr lang="en-US" altLang="zh-CN" b="1">
                <a:solidFill>
                  <a:schemeClr val="accent1"/>
                </a:solidFill>
                <a:latin typeface="楷体"/>
                <a:ea typeface="楷体"/>
                <a:cs typeface="楷体"/>
                <a:sym typeface="+mn-ea"/>
              </a:rPr>
              <a:t>4</a:t>
            </a:r>
            <a:r>
              <a:rPr lang="zh-CN" altLang="en-US" b="1">
                <a:solidFill>
                  <a:schemeClr val="accent1"/>
                </a:solidFill>
                <a:latin typeface="楷体"/>
                <a:ea typeface="楷体"/>
                <a:cs typeface="楷体"/>
                <a:sym typeface="+mn-ea"/>
              </a:rPr>
              <a:t>）早起强直性脊柱炎</a:t>
            </a:r>
          </a:p>
        </p:txBody>
      </p:sp>
      <p:sp>
        <p:nvSpPr>
          <p:cNvPr id="7" name="右箭头 6"/>
          <p:cNvSpPr/>
          <p:nvPr/>
        </p:nvSpPr>
        <p:spPr>
          <a:xfrm>
            <a:off x="2517775" y="5857875"/>
            <a:ext cx="436563" cy="31908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右箭头 7"/>
          <p:cNvSpPr/>
          <p:nvPr/>
        </p:nvSpPr>
        <p:spPr>
          <a:xfrm>
            <a:off x="2216150" y="4352925"/>
            <a:ext cx="436563" cy="319088"/>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左箭头 8"/>
          <p:cNvSpPr/>
          <p:nvPr/>
        </p:nvSpPr>
        <p:spPr>
          <a:xfrm>
            <a:off x="3754438" y="5081588"/>
            <a:ext cx="403225" cy="252412"/>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Tree>
    <p:custDataLst>
      <p:tags r:id="rId1"/>
    </p:custData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SLIDE_ID" val="diagram160256_2"/>
  <p:tag name="KSO_WM_SLIDE_INDEX" val="2"/>
  <p:tag name="KSO_WM_SLIDE_ITEM_CNT" val="2"/>
  <p:tag name="KSO_WM_SLIDE_LAYOUT" val="l_a"/>
  <p:tag name="KSO_WM_SLIDE_LAYOUT_CNT" val="1_1"/>
  <p:tag name="KSO_WM_SLIDE_TYPE" val="text"/>
  <p:tag name="KSO_WM_BEAUTIFY_FLAG" val="#wm#"/>
  <p:tag name="KSO_WM_SLIDE_POSITION" val="272*214"/>
  <p:tag name="KSO_WM_SLIDE_SIZE" val="518*172"/>
  <p:tag name="KSO_WM_TEMPLATE_CATEGORY" val="diagram"/>
  <p:tag name="KSO_WM_TEMPLATE_INDEX" val="160256"/>
  <p:tag name="KSO_WM_DIAGRAM_GROUP_CODE" val="l1-1"/>
  <p:tag name="KSO_WM_TAG_VERSION" val="1.0"/>
</p:tagLst>
</file>

<file path=ppt/tags/tag10.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a"/>
  <p:tag name="KSO_WM_UNIT_ID" val="diagram160825_1*a*1"/>
  <p:tag name="KSO_WM_TEMPLATE_CATEGORY" val="diagram"/>
  <p:tag name="KSO_WM_TEMPLATE_INDEX" val="160825"/>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11.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i"/>
  <p:tag name="KSO_WM_UNIT_ID" val="diagram160825_1*i*1"/>
  <p:tag name="KSO_WM_TEMPLATE_CATEGORY" val="diagram"/>
  <p:tag name="KSO_WM_TEMPLATE_INDEX" val="160825"/>
</p:tagLst>
</file>

<file path=ppt/tags/tag12.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f"/>
  <p:tag name="KSO_WM_UNIT_ID" val="diagram160825_1*f*1"/>
  <p:tag name="KSO_WM_TEMPLATE_CATEGORY" val="diagram"/>
  <p:tag name="KSO_WM_TEMPLATE_INDEX" val="160825"/>
  <p:tag name="KSO_WM_UNIT_INDEX" val="1"/>
  <p:tag name="KSO_WM_UNIT_CLEAR" val="1"/>
  <p:tag name="KSO_WM_UNIT_LAYERLEVEL" val="1"/>
  <p:tag name="KSO_WM_UNIT_VALUE" val="319"/>
  <p:tag name="KSO_WM_UNIT_HIGHLIGHT" val="0"/>
  <p:tag name="KSO_WM_UNIT_COMPATIBLE" val="0"/>
  <p:tag name="KSO_WM_UNIT_PRESET_TEXT_INDEX" val="2"/>
  <p:tag name="KSO_WM_UNIT_PRESET_TEXT_LEN" val="20"/>
</p:tagLst>
</file>

<file path=ppt/tags/tag13.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i"/>
  <p:tag name="KSO_WM_UNIT_ID" val="diagram160825_1*i*1"/>
  <p:tag name="KSO_WM_TEMPLATE_CATEGORY" val="diagram"/>
  <p:tag name="KSO_WM_TEMPLATE_INDEX" val="160825"/>
</p:tagLst>
</file>

<file path=ppt/tags/tag14.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i"/>
  <p:tag name="KSO_WM_UNIT_ID" val="diagram160825_1*i*1"/>
  <p:tag name="KSO_WM_TEMPLATE_CATEGORY" val="diagram"/>
  <p:tag name="KSO_WM_TEMPLATE_INDEX" val="160825"/>
</p:tagLst>
</file>

<file path=ppt/tags/tag15.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i"/>
  <p:tag name="KSO_WM_UNIT_ID" val="diagram160825_1*i*1"/>
  <p:tag name="KSO_WM_TEMPLATE_CATEGORY" val="diagram"/>
  <p:tag name="KSO_WM_TEMPLATE_INDEX" val="160825"/>
</p:tagLst>
</file>

<file path=ppt/tags/tag16.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a"/>
  <p:tag name="KSO_WM_UNIT_ID" val="diagram160825_1*a*1"/>
  <p:tag name="KSO_WM_TEMPLATE_CATEGORY" val="diagram"/>
  <p:tag name="KSO_WM_TEMPLATE_INDEX" val="160825"/>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17.xml><?xml version="1.0" encoding="utf-8"?>
<p:tagLst xmlns:a="http://schemas.openxmlformats.org/drawingml/2006/main" xmlns:r="http://schemas.openxmlformats.org/officeDocument/2006/relationships" xmlns:p="http://schemas.openxmlformats.org/presentationml/2006/main">
  <p:tag name="KSO_WM_SLIDE_ID" val="diagram160547_5"/>
  <p:tag name="KSO_WM_SLIDE_INDEX" val="5"/>
  <p:tag name="KSO_WM_SLIDE_ITEM_CNT" val="5"/>
  <p:tag name="KSO_WM_SLIDE_LAYOUT" val="a_m"/>
  <p:tag name="KSO_WM_SLIDE_LAYOUT_CNT" val="1_1"/>
  <p:tag name="KSO_WM_SLIDE_TYPE" val="text"/>
  <p:tag name="KSO_WM_BEAUTIFY_FLAG" val="#wm#"/>
  <p:tag name="KSO_WM_SLIDE_POSITION" val="380*60"/>
  <p:tag name="KSO_WM_SLIDE_SIZE" val="433*420"/>
  <p:tag name="KSO_WM_TEMPLATE_CATEGORY" val="diagram"/>
  <p:tag name="KSO_WM_TEMPLATE_INDEX" val="160547"/>
  <p:tag name="KSO_WM_TAG_VERSION" val="1.0"/>
  <p:tag name="KSO_WM_DIAGRAM_GROUP_CODE" val="m1-1"/>
</p:tagLst>
</file>

<file path=ppt/tags/tag18.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547"/>
  <p:tag name="KSO_WM_UNIT_TYPE" val="a"/>
  <p:tag name="KSO_WM_UNIT_INDEX" val="1"/>
  <p:tag name="KSO_WM_UNIT_ID" val="diagram160547_5*a*1"/>
  <p:tag name="KSO_WM_UNIT_CLEAR" val="1"/>
  <p:tag name="KSO_WM_UNIT_LAYERLEVEL" val="1"/>
  <p:tag name="KSO_WM_UNIT_VALUE" val="34"/>
  <p:tag name="KSO_WM_UNIT_ISCONTENTSTITLE" val="0"/>
  <p:tag name="KSO_WM_UNIT_HIGHLIGHT" val="0"/>
  <p:tag name="KSO_WM_UNIT_COMPATIBLE" val="1"/>
  <p:tag name="KSO_WM_UNIT_PRESET_TEXT_INDEX" val="3"/>
  <p:tag name="KSO_WM_UNIT_PRESET_TEXT_LEN" val="17"/>
</p:tagLst>
</file>

<file path=ppt/tags/tag19.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547"/>
  <p:tag name="KSO_WM_UNIT_TYPE" val="a"/>
  <p:tag name="KSO_WM_UNIT_INDEX" val="1"/>
  <p:tag name="KSO_WM_UNIT_ID" val="diagram160547_5*a*1"/>
  <p:tag name="KSO_WM_UNIT_CLEAR" val="1"/>
  <p:tag name="KSO_WM_UNIT_LAYERLEVEL" val="1"/>
  <p:tag name="KSO_WM_UNIT_VALUE" val="34"/>
  <p:tag name="KSO_WM_UNIT_ISCONTENTSTITLE" val="0"/>
  <p:tag name="KSO_WM_UNIT_HIGHLIGHT" val="0"/>
  <p:tag name="KSO_WM_UNIT_COMPATIBLE" val="1"/>
  <p:tag name="KSO_WM_UNIT_PRESET_TEXT_INDEX" val="3"/>
  <p:tag name="KSO_WM_UNIT_PRESET_TEXT_LEN" val="17"/>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i"/>
  <p:tag name="KSO_WM_UNIT_ID" val="diagram160256_2*i*7"/>
  <p:tag name="KSO_WM_TEMPLATE_CATEGORY" val="diagram"/>
  <p:tag name="KSO_WM_TEMPLATE_INDEX" val="160256"/>
  <p:tag name="KSO_WM_UNIT_INDEX" val="7"/>
</p:tagLst>
</file>

<file path=ppt/tags/tag20.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547"/>
  <p:tag name="KSO_WM_UNIT_TYPE" val="a"/>
  <p:tag name="KSO_WM_UNIT_INDEX" val="1"/>
  <p:tag name="KSO_WM_UNIT_ID" val="diagram160547_5*a*1"/>
  <p:tag name="KSO_WM_UNIT_CLEAR" val="1"/>
  <p:tag name="KSO_WM_UNIT_LAYERLEVEL" val="1"/>
  <p:tag name="KSO_WM_UNIT_VALUE" val="34"/>
  <p:tag name="KSO_WM_UNIT_ISCONTENTSTITLE" val="0"/>
  <p:tag name="KSO_WM_UNIT_HIGHLIGHT" val="0"/>
  <p:tag name="KSO_WM_UNIT_COMPATIBLE" val="1"/>
  <p:tag name="KSO_WM_UNIT_PRESET_TEXT_INDEX" val="3"/>
  <p:tag name="KSO_WM_UNIT_PRESET_TEXT_LEN" val="17"/>
</p:tagLst>
</file>

<file path=ppt/tags/tag21.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547"/>
  <p:tag name="KSO_WM_UNIT_TYPE" val="a"/>
  <p:tag name="KSO_WM_UNIT_INDEX" val="1"/>
  <p:tag name="KSO_WM_UNIT_ID" val="diagram160547_5*a*1"/>
  <p:tag name="KSO_WM_UNIT_CLEAR" val="1"/>
  <p:tag name="KSO_WM_UNIT_LAYERLEVEL" val="1"/>
  <p:tag name="KSO_WM_UNIT_VALUE" val="34"/>
  <p:tag name="KSO_WM_UNIT_ISCONTENTSTITLE" val="0"/>
  <p:tag name="KSO_WM_UNIT_HIGHLIGHT" val="0"/>
  <p:tag name="KSO_WM_UNIT_COMPATIBLE" val="1"/>
  <p:tag name="KSO_WM_UNIT_PRESET_TEXT_INDEX" val="3"/>
  <p:tag name="KSO_WM_UNIT_PRESET_TEXT_LEN" val="17"/>
</p:tagLst>
</file>

<file path=ppt/tags/tag22.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547"/>
  <p:tag name="KSO_WM_UNIT_TYPE" val="a"/>
  <p:tag name="KSO_WM_UNIT_INDEX" val="1"/>
  <p:tag name="KSO_WM_UNIT_ID" val="diagram160547_5*a*1"/>
  <p:tag name="KSO_WM_UNIT_CLEAR" val="1"/>
  <p:tag name="KSO_WM_UNIT_LAYERLEVEL" val="1"/>
  <p:tag name="KSO_WM_UNIT_VALUE" val="34"/>
  <p:tag name="KSO_WM_UNIT_ISCONTENTSTITLE" val="0"/>
  <p:tag name="KSO_WM_UNIT_HIGHLIGHT" val="0"/>
  <p:tag name="KSO_WM_UNIT_COMPATIBLE" val="1"/>
  <p:tag name="KSO_WM_UNIT_PRESET_TEXT_INDEX" val="3"/>
  <p:tag name="KSO_WM_UNIT_PRESET_TEXT_LEN" val="17"/>
</p:tagLst>
</file>

<file path=ppt/tags/tag23.xml><?xml version="1.0" encoding="utf-8"?>
<p:tagLst xmlns:a="http://schemas.openxmlformats.org/drawingml/2006/main" xmlns:r="http://schemas.openxmlformats.org/officeDocument/2006/relationships" xmlns:p="http://schemas.openxmlformats.org/presentationml/2006/main">
  <p:tag name="KSO_WM_SLIDE_ID" val="diagram160256_2"/>
  <p:tag name="KSO_WM_SLIDE_INDEX" val="2"/>
  <p:tag name="KSO_WM_SLIDE_ITEM_CNT" val="2"/>
  <p:tag name="KSO_WM_SLIDE_LAYOUT" val="l_a"/>
  <p:tag name="KSO_WM_SLIDE_LAYOUT_CNT" val="1_1"/>
  <p:tag name="KSO_WM_SLIDE_TYPE" val="text"/>
  <p:tag name="KSO_WM_BEAUTIFY_FLAG" val="#wm#"/>
  <p:tag name="KSO_WM_SLIDE_POSITION" val="272*214"/>
  <p:tag name="KSO_WM_SLIDE_SIZE" val="518*172"/>
  <p:tag name="KSO_WM_TEMPLATE_CATEGORY" val="diagram"/>
  <p:tag name="KSO_WM_TEMPLATE_INDEX" val="160256"/>
  <p:tag name="KSO_WM_DIAGRAM_GROUP_CODE" val="l1-1"/>
  <p:tag name="KSO_WM_TAG_VERSION" val="1.0"/>
</p:tagLst>
</file>

<file path=ppt/tags/tag24.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diagram"/>
  <p:tag name="KSO_WM_TEMPLATE_INDEX" val="160547"/>
  <p:tag name="KSO_WM_UNIT_TYPE" val="a"/>
  <p:tag name="KSO_WM_UNIT_INDEX" val="1"/>
  <p:tag name="KSO_WM_UNIT_ID" val="diagram160547_5*a*1"/>
  <p:tag name="KSO_WM_UNIT_CLEAR" val="1"/>
  <p:tag name="KSO_WM_UNIT_LAYERLEVEL" val="1"/>
  <p:tag name="KSO_WM_UNIT_VALUE" val="34"/>
  <p:tag name="KSO_WM_UNIT_ISCONTENTSTITLE" val="0"/>
  <p:tag name="KSO_WM_UNIT_HIGHLIGHT" val="0"/>
  <p:tag name="KSO_WM_UNIT_COMPATIBLE" val="1"/>
  <p:tag name="KSO_WM_UNIT_PRESET_TEXT_INDEX" val="3"/>
  <p:tag name="KSO_WM_UNIT_PRESET_TEXT_LEN" val="17"/>
</p:tagLst>
</file>

<file path=ppt/tags/tag25.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825"/>
  <p:tag name="KSO_WM_TAG_VERSION" val="1.0"/>
  <p:tag name="KSO_WM_SLIDE_ID" val="diagram160825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26.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a"/>
  <p:tag name="KSO_WM_UNIT_ID" val="diagram160825_1*a*1"/>
  <p:tag name="KSO_WM_TEMPLATE_CATEGORY" val="diagram"/>
  <p:tag name="KSO_WM_TEMPLATE_INDEX" val="160825"/>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27.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i"/>
  <p:tag name="KSO_WM_UNIT_ID" val="diagram160825_1*i*1"/>
  <p:tag name="KSO_WM_TEMPLATE_CATEGORY" val="diagram"/>
  <p:tag name="KSO_WM_TEMPLATE_INDEX" val="160825"/>
</p:tagLst>
</file>

<file path=ppt/tags/tag28.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825"/>
  <p:tag name="KSO_WM_TAG_VERSION" val="1.0"/>
  <p:tag name="KSO_WM_SLIDE_ID" val="diagram160825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29.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i"/>
  <p:tag name="KSO_WM_UNIT_ID" val="diagram160825_1*i*1"/>
  <p:tag name="KSO_WM_TEMPLATE_CATEGORY" val="diagram"/>
  <p:tag name="KSO_WM_TEMPLATE_INDEX" val="160825"/>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256"/>
  <p:tag name="KSO_WM_UNIT_RELATE_UNITID" val="266*l*1"/>
  <p:tag name="KSO_WM_UNIT_TYPE" val="a"/>
  <p:tag name="KSO_WM_UNIT_INDEX" val="1"/>
  <p:tag name="KSO_WM_UNIT_ID" val="266*a*1"/>
  <p:tag name="KSO_WM_UNIT_CLEAR" val="1"/>
  <p:tag name="KSO_WM_UNIT_LAYERLEVEL" val="1"/>
  <p:tag name="KSO_WM_UNIT_VALUE" val="21"/>
  <p:tag name="KSO_WM_UNIT_ISCONTENTSTITLE" val="0"/>
  <p:tag name="KSO_WM_UNIT_HIGHLIGHT" val="0"/>
  <p:tag name="KSO_WM_UNIT_COMPATIBLE" val="0"/>
  <p:tag name="KSO_WM_BEAUTIFY_FLAG" val="#wm#"/>
  <p:tag name="KSO_WM_UNIT_PRESET_TEXT_INDEX" val="3"/>
  <p:tag name="KSO_WM_UNIT_PRESET_TEXT_LEN" val="23"/>
</p:tagLst>
</file>

<file path=ppt/tags/tag30.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a"/>
  <p:tag name="KSO_WM_UNIT_ID" val="diagram160825_1*a*1"/>
  <p:tag name="KSO_WM_TEMPLATE_CATEGORY" val="diagram"/>
  <p:tag name="KSO_WM_TEMPLATE_INDEX" val="160825"/>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31.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825"/>
  <p:tag name="KSO_WM_TAG_VERSION" val="1.0"/>
  <p:tag name="KSO_WM_SLIDE_ID" val="diagram160825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32.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i"/>
  <p:tag name="KSO_WM_UNIT_ID" val="diagram160825_1*i*1"/>
  <p:tag name="KSO_WM_TEMPLATE_CATEGORY" val="diagram"/>
  <p:tag name="KSO_WM_TEMPLATE_INDEX" val="160825"/>
</p:tagLst>
</file>

<file path=ppt/tags/tag33.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a"/>
  <p:tag name="KSO_WM_UNIT_ID" val="diagram160825_1*a*1"/>
  <p:tag name="KSO_WM_TEMPLATE_CATEGORY" val="diagram"/>
  <p:tag name="KSO_WM_TEMPLATE_INDEX" val="160825"/>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34.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825"/>
  <p:tag name="KSO_WM_TAG_VERSION" val="1.0"/>
  <p:tag name="KSO_WM_SLIDE_ID" val="diagram160825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35.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i"/>
  <p:tag name="KSO_WM_UNIT_ID" val="diagram160825_1*i*1"/>
  <p:tag name="KSO_WM_TEMPLATE_CATEGORY" val="diagram"/>
  <p:tag name="KSO_WM_TEMPLATE_INDEX" val="160825"/>
</p:tagLst>
</file>

<file path=ppt/tags/tag36.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a"/>
  <p:tag name="KSO_WM_UNIT_ID" val="diagram160825_1*a*1"/>
  <p:tag name="KSO_WM_TEMPLATE_CATEGORY" val="diagram"/>
  <p:tag name="KSO_WM_TEMPLATE_INDEX" val="160825"/>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37.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825"/>
  <p:tag name="KSO_WM_TAG_VERSION" val="1.0"/>
  <p:tag name="KSO_WM_SLIDE_ID" val="diagram160825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38.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i"/>
  <p:tag name="KSO_WM_UNIT_ID" val="diagram160825_1*i*1"/>
  <p:tag name="KSO_WM_TEMPLATE_CATEGORY" val="diagram"/>
  <p:tag name="KSO_WM_TEMPLATE_INDEX" val="160825"/>
</p:tagLst>
</file>

<file path=ppt/tags/tag39.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a"/>
  <p:tag name="KSO_WM_UNIT_ID" val="diagram160825_1*a*1"/>
  <p:tag name="KSO_WM_TEMPLATE_CATEGORY" val="diagram"/>
  <p:tag name="KSO_WM_TEMPLATE_INDEX" val="160825"/>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4.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256"/>
  <p:tag name="KSO_WM_UNIT_TYPE" val="l_i"/>
  <p:tag name="KSO_WM_UNIT_INDEX" val="1_3"/>
  <p:tag name="KSO_WM_UNIT_ID" val="266*l_i*1_3"/>
  <p:tag name="KSO_WM_UNIT_CLEAR" val="1"/>
  <p:tag name="KSO_WM_UNIT_LAYERLEVEL" val="1_1"/>
  <p:tag name="KSO_WM_BEAUTIFY_FLAG" val="#wm#"/>
  <p:tag name="KSO_WM_DIAGRAM_GROUP_CODE" val="l1-1"/>
</p:tagLst>
</file>

<file path=ppt/tags/tag40.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825"/>
  <p:tag name="KSO_WM_TAG_VERSION" val="1.0"/>
  <p:tag name="KSO_WM_SLIDE_ID" val="diagram160825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ags/tag41.xml><?xml version="1.0" encoding="utf-8"?>
<p:tagLst xmlns:a="http://schemas.openxmlformats.org/drawingml/2006/main" xmlns:r="http://schemas.openxmlformats.org/officeDocument/2006/relationships" xmlns:p="http://schemas.openxmlformats.org/presentationml/2006/main">
  <p:tag name="DEFAULT" val="default"/>
  <p:tag name="KSO_WM_TAG_VERSION" val="1.0"/>
  <p:tag name="KSO_WM_BEAUTIFY_FLAG" val="#wm#"/>
  <p:tag name="KSO_WM_UNIT_TYPE" val="a"/>
  <p:tag name="KSO_WM_UNIT_ID" val="diagram160825_1*a*1"/>
  <p:tag name="KSO_WM_TEMPLATE_CATEGORY" val="diagram"/>
  <p:tag name="KSO_WM_TEMPLATE_INDEX" val="160825"/>
  <p:tag name="KSO_WM_UNIT_INDEX" val="1"/>
  <p:tag name="KSO_WM_UNIT_CLEAR" val="1"/>
  <p:tag name="KSO_WM_UNIT_LAYERLEVEL" val="1"/>
  <p:tag name="KSO_WM_UNIT_VALUE" val="40"/>
  <p:tag name="KSO_WM_UNIT_ISCONTENTSTITLE" val="0"/>
  <p:tag name="KSO_WM_UNIT_HIGHLIGHT" val="0"/>
  <p:tag name="KSO_WM_UNIT_COMPATIBLE" val="0"/>
  <p:tag name="KSO_WM_UNIT_PRESET_TEXT_INDEX" val="0"/>
  <p:tag name="KSO_WM_UNIT_PRESET_TEXT_LEN" val="9"/>
</p:tagLst>
</file>

<file path=ppt/tags/tag42.xml><?xml version="1.0" encoding="utf-8"?>
<p:tagLst xmlns:a="http://schemas.openxmlformats.org/drawingml/2006/main" xmlns:r="http://schemas.openxmlformats.org/officeDocument/2006/relationships" xmlns:p="http://schemas.openxmlformats.org/presentationml/2006/main">
  <p:tag name="KSO_WM_TEMPLATE_THUMBS_INDEX" val="1、4、8、13、18、23、24、25"/>
  <p:tag name="KSO_WM_TEMPLATE_CATEGORY" val="custom"/>
  <p:tag name="KSO_WM_TEMPLATE_INDEX" val="160172"/>
  <p:tag name="KSO_WM_TAG_VERSION" val="1.0"/>
  <p:tag name="KSO_WM_SLIDE_ID" val="custom160172_1"/>
  <p:tag name="KSO_WM_SLIDE_INDEX" val="1"/>
  <p:tag name="KSO_WM_SLIDE_ITEM_CNT" val="2"/>
  <p:tag name="KSO_WM_SLIDE_LAYOUT" val="a_b"/>
  <p:tag name="KSO_WM_SLIDE_LAYOUT_CNT" val="1_1"/>
  <p:tag name="KSO_WM_SLIDE_TYPE" val="title"/>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TEMPLATE_CATEGORY" val="custom"/>
  <p:tag name="KSO_WM_TEMPLATE_INDEX" val="160172"/>
  <p:tag name="KSO_WM_UNIT_TYPE" val="a"/>
  <p:tag name="KSO_WM_UNIT_INDEX" val="1"/>
  <p:tag name="KSO_WM_UNIT_ID" val="custom160172_1*a*1"/>
  <p:tag name="KSO_WM_UNIT_CLEAR" val="1"/>
  <p:tag name="KSO_WM_UNIT_LAYERLEVEL" val="1"/>
  <p:tag name="KSO_WM_UNIT_VALUE" val="18"/>
  <p:tag name="KSO_WM_UNIT_ISCONTENTSTITLE" val="0"/>
  <p:tag name="KSO_WM_UNIT_HIGHLIGHT" val="0"/>
  <p:tag name="KSO_WM_UNIT_COMPATIBLE" val="0"/>
  <p:tag name="KSO_WM_UNIT_PRESET_TEXT_INDEX" val="3"/>
  <p:tag name="KSO_WM_UNIT_PRESET_TEXT_LEN" val="17"/>
</p:tagLst>
</file>

<file path=ppt/tags/tag5.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256"/>
  <p:tag name="KSO_WM_UNIT_TYPE" val="l_i"/>
  <p:tag name="KSO_WM_UNIT_INDEX" val="1_4"/>
  <p:tag name="KSO_WM_UNIT_ID" val="266*l_i*1_4"/>
  <p:tag name="KSO_WM_UNIT_CLEAR" val="1"/>
  <p:tag name="KSO_WM_UNIT_LAYERLEVEL" val="1_1"/>
  <p:tag name="KSO_WM_BEAUTIFY_FLAG" val="#wm#"/>
  <p:tag name="KSO_WM_DIAGRAM_GROUP_CODE" val="l1-1"/>
</p:tagLst>
</file>

<file path=ppt/tags/tag6.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256"/>
  <p:tag name="KSO_WM_UNIT_TYPE" val="l_i"/>
  <p:tag name="KSO_WM_UNIT_INDEX" val="1_3"/>
  <p:tag name="KSO_WM_UNIT_ID" val="266*l_i*1_3"/>
  <p:tag name="KSO_WM_UNIT_CLEAR" val="1"/>
  <p:tag name="KSO_WM_UNIT_LAYERLEVEL" val="1_1"/>
  <p:tag name="KSO_WM_BEAUTIFY_FLAG" val="#wm#"/>
  <p:tag name="KSO_WM_DIAGRAM_GROUP_CODE" val="l1-1"/>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256"/>
  <p:tag name="KSO_WM_UNIT_TYPE" val="l_i"/>
  <p:tag name="KSO_WM_UNIT_INDEX" val="1_4"/>
  <p:tag name="KSO_WM_UNIT_ID" val="266*l_i*1_4"/>
  <p:tag name="KSO_WM_UNIT_CLEAR" val="1"/>
  <p:tag name="KSO_WM_UNIT_LAYERLEVEL" val="1_1"/>
  <p:tag name="KSO_WM_BEAUTIFY_FLAG" val="#wm#"/>
  <p:tag name="KSO_WM_DIAGRAM_GROUP_CODE" val="l1-1"/>
</p:tagLst>
</file>

<file path=ppt/tags/tag8.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diagram"/>
  <p:tag name="KSO_WM_TEMPLATE_INDEX" val="160256"/>
  <p:tag name="KSO_WM_UNIT_TYPE" val="l_h_f"/>
  <p:tag name="KSO_WM_UNIT_INDEX" val="1_2_1"/>
  <p:tag name="KSO_WM_UNIT_ID" val="266*l_h_f*1_2_1"/>
  <p:tag name="KSO_WM_UNIT_CLEAR" val="1"/>
  <p:tag name="KSO_WM_UNIT_LAYERLEVEL" val="1_1_1"/>
  <p:tag name="KSO_WM_UNIT_VALUE" val="30"/>
  <p:tag name="KSO_WM_UNIT_HIGHLIGHT" val="0"/>
  <p:tag name="KSO_WM_UNIT_COMPATIBLE" val="0"/>
  <p:tag name="KSO_WM_BEAUTIFY_FLAG" val="#wm#"/>
  <p:tag name="KSO_WM_UNIT_PRESET_TEXT_INDEX" val="4"/>
  <p:tag name="KSO_WM_UNIT_PRESET_TEXT_LEN" val="26"/>
  <p:tag name="KSO_WM_DIAGRAM_GROUP_CODE" val="l1-1"/>
</p:tagLst>
</file>

<file path=ppt/tags/tag9.xml><?xml version="1.0" encoding="utf-8"?>
<p:tagLst xmlns:a="http://schemas.openxmlformats.org/drawingml/2006/main" xmlns:r="http://schemas.openxmlformats.org/officeDocument/2006/relationships" xmlns:p="http://schemas.openxmlformats.org/presentationml/2006/main">
  <p:tag name="KSO_WM_TEMPLATE_CATEGORY" val="diagram"/>
  <p:tag name="KSO_WM_TEMPLATE_INDEX" val="160825"/>
  <p:tag name="KSO_WM_TAG_VERSION" val="1.0"/>
  <p:tag name="KSO_WM_SLIDE_ID" val="diagram160825_1"/>
  <p:tag name="KSO_WM_SLIDE_INDEX" val="1"/>
  <p:tag name="KSO_WM_SLIDE_ITEM_CNT" val="1"/>
  <p:tag name="KSO_WM_SLIDE_LAYOUT" val="a_f"/>
  <p:tag name="KSO_WM_SLIDE_LAYOUT_CNT" val="1_1"/>
  <p:tag name="KSO_WM_SLIDE_TYPE" val="text"/>
  <p:tag name="KSO_WM_BEAUTIFY_FLAG" val="#wm#"/>
  <p:tag name="KSO_WM_SLIDE_POSITION" val="66*144"/>
  <p:tag name="KSO_WM_SLIDE_SIZE" val="828*34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自定义 123">
      <a:dk1>
        <a:sysClr val="windowText" lastClr="000000"/>
      </a:dk1>
      <a:lt1>
        <a:sysClr val="window" lastClr="FFFFFF"/>
      </a:lt1>
      <a:dk2>
        <a:srgbClr val="44546A"/>
      </a:dk2>
      <a:lt2>
        <a:srgbClr val="E7E6E6"/>
      </a:lt2>
      <a:accent1>
        <a:srgbClr val="92D050"/>
      </a:accent1>
      <a:accent2>
        <a:srgbClr val="F9B14E"/>
      </a:accent2>
      <a:accent3>
        <a:srgbClr val="FE5B2B"/>
      </a:accent3>
      <a:accent4>
        <a:srgbClr val="00B0F0"/>
      </a:accent4>
      <a:accent5>
        <a:srgbClr val="4472C4"/>
      </a:accent5>
      <a:accent6>
        <a:srgbClr val="70AD47"/>
      </a:accent6>
      <a:hlink>
        <a:srgbClr val="0563C1"/>
      </a:hlink>
      <a:folHlink>
        <a:srgbClr val="954F72"/>
      </a:folHlink>
    </a:clrScheme>
    <a:fontScheme name="自定义 54">
      <a:majorFont>
        <a:latin typeface="Arial"/>
        <a:ea typeface="黑体"/>
        <a:cs typeface=""/>
      </a:majorFont>
      <a:minorFont>
        <a:latin typeface="Arial"/>
        <a:ea typeface="黑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TotalTime>
  <Words>1757</Words>
  <Application>WPS 演示</Application>
  <PresentationFormat>自定义</PresentationFormat>
  <Paragraphs>114</Paragraphs>
  <Slides>12</Slides>
  <Notes>2</Notes>
  <HiddenSlides>0</HiddenSlides>
  <MMClips>0</MMClips>
  <ScaleCrop>false</ScaleCrop>
  <HeadingPairs>
    <vt:vector size="6" baseType="variant">
      <vt:variant>
        <vt:lpstr>已用的字体</vt:lpstr>
      </vt:variant>
      <vt:variant>
        <vt:i4>8</vt:i4>
      </vt:variant>
      <vt:variant>
        <vt:lpstr>演示文稿设计模板</vt:lpstr>
      </vt:variant>
      <vt:variant>
        <vt:i4>9</vt:i4>
      </vt:variant>
      <vt:variant>
        <vt:lpstr>幻灯片标题</vt:lpstr>
      </vt:variant>
      <vt:variant>
        <vt:i4>12</vt:i4>
      </vt:variant>
    </vt:vector>
  </HeadingPairs>
  <TitlesOfParts>
    <vt:vector size="29" baseType="lpstr">
      <vt:lpstr>Calibri</vt:lpstr>
      <vt:lpstr>宋体</vt:lpstr>
      <vt:lpstr>Arial</vt:lpstr>
      <vt:lpstr>Calibri Light</vt:lpstr>
      <vt:lpstr>黑体</vt:lpstr>
      <vt:lpstr>楷体</vt:lpstr>
      <vt:lpstr>+mn-ea</vt:lpstr>
      <vt:lpstr>Adobe 楷体 Std R</vt:lpstr>
      <vt:lpstr>Office 主题</vt:lpstr>
      <vt:lpstr>自定义设计方案</vt:lpstr>
      <vt:lpstr>自定义设计方案</vt:lpstr>
      <vt:lpstr>自定义设计方案</vt:lpstr>
      <vt:lpstr>自定义设计方案</vt:lpstr>
      <vt:lpstr>自定义设计方案</vt:lpstr>
      <vt:lpstr>自定义设计方案</vt:lpstr>
      <vt:lpstr>自定义设计方案</vt:lpstr>
      <vt:lpstr>自定义设计方案</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THANK YOU</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微软中国</cp:lastModifiedBy>
  <cp:revision>15</cp:revision>
  <dcterms:created xsi:type="dcterms:W3CDTF">2016-07-06T18:53:00Z</dcterms:created>
  <dcterms:modified xsi:type="dcterms:W3CDTF">2016-07-10T06:40:13Z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2052-10.1.0.5803</vt:lpwstr>
  </property>
</Properties>
</file>